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303AFF-CF9B-42F2-97DA-95507772D048}" type="doc">
      <dgm:prSet loTypeId="urn:microsoft.com/office/officeart/2005/8/layout/hierarchy2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5ECE7340-D717-4A8A-8348-0B1C1A999AC5}">
      <dgm:prSet phldrT="[Текст]"/>
      <dgm:spPr/>
      <dgm:t>
        <a:bodyPr/>
        <a:lstStyle/>
        <a:p>
          <a:r>
            <a:rPr lang="ru-RU" dirty="0"/>
            <a:t>Церковь</a:t>
          </a:r>
        </a:p>
      </dgm:t>
    </dgm:pt>
    <dgm:pt modelId="{DF7396E4-D189-4A3A-90CB-71DBE431437D}" type="parTrans" cxnId="{5BBB338E-FF54-444B-A7B9-824BEA71559D}">
      <dgm:prSet/>
      <dgm:spPr/>
      <dgm:t>
        <a:bodyPr/>
        <a:lstStyle/>
        <a:p>
          <a:endParaRPr lang="ru-RU"/>
        </a:p>
      </dgm:t>
    </dgm:pt>
    <dgm:pt modelId="{2BEA86A4-2662-4948-9F3D-95B62617D4C1}" type="sibTrans" cxnId="{5BBB338E-FF54-444B-A7B9-824BEA71559D}">
      <dgm:prSet/>
      <dgm:spPr/>
      <dgm:t>
        <a:bodyPr/>
        <a:lstStyle/>
        <a:p>
          <a:endParaRPr lang="ru-RU"/>
        </a:p>
      </dgm:t>
    </dgm:pt>
    <dgm:pt modelId="{16F5AFF0-D91F-4E37-83E3-DA037BBDD350}">
      <dgm:prSet phldrT="[Текст]"/>
      <dgm:spPr/>
      <dgm:t>
        <a:bodyPr/>
        <a:lstStyle/>
        <a:p>
          <a:r>
            <a:rPr lang="ru-RU" dirty="0"/>
            <a:t>Руководство</a:t>
          </a:r>
        </a:p>
      </dgm:t>
    </dgm:pt>
    <dgm:pt modelId="{F9BC196F-6066-4C07-B442-D334BA779222}" type="parTrans" cxnId="{326E048C-AAF1-4A29-B3E9-C58360B1142C}">
      <dgm:prSet/>
      <dgm:spPr>
        <a:ln w="38100"/>
      </dgm:spPr>
      <dgm:t>
        <a:bodyPr/>
        <a:lstStyle/>
        <a:p>
          <a:endParaRPr lang="ru-RU"/>
        </a:p>
      </dgm:t>
    </dgm:pt>
    <dgm:pt modelId="{B8E7434D-1BAF-4B39-9EE0-F41A6FA3AC24}" type="sibTrans" cxnId="{326E048C-AAF1-4A29-B3E9-C58360B1142C}">
      <dgm:prSet/>
      <dgm:spPr/>
      <dgm:t>
        <a:bodyPr/>
        <a:lstStyle/>
        <a:p>
          <a:endParaRPr lang="ru-RU"/>
        </a:p>
      </dgm:t>
    </dgm:pt>
    <dgm:pt modelId="{07B2A32C-5B1F-4CF2-BEFC-ED98EF2BB392}">
      <dgm:prSet phldrT="[Текст]"/>
      <dgm:spPr/>
      <dgm:t>
        <a:bodyPr/>
        <a:lstStyle/>
        <a:p>
          <a:r>
            <a:rPr lang="ru-RU" dirty="0"/>
            <a:t>Группы</a:t>
          </a:r>
        </a:p>
      </dgm:t>
    </dgm:pt>
    <dgm:pt modelId="{863B75F3-1D9E-462C-9941-C36BBA89EAD4}" type="parTrans" cxnId="{7C11E94B-865C-48FF-9202-1300F7E29743}">
      <dgm:prSet/>
      <dgm:spPr>
        <a:ln w="38100"/>
      </dgm:spPr>
      <dgm:t>
        <a:bodyPr/>
        <a:lstStyle/>
        <a:p>
          <a:endParaRPr lang="ru-RU"/>
        </a:p>
      </dgm:t>
    </dgm:pt>
    <dgm:pt modelId="{50FBB926-2DBD-46A0-914A-79FCE5E09172}" type="sibTrans" cxnId="{7C11E94B-865C-48FF-9202-1300F7E29743}">
      <dgm:prSet/>
      <dgm:spPr/>
      <dgm:t>
        <a:bodyPr/>
        <a:lstStyle/>
        <a:p>
          <a:endParaRPr lang="ru-RU"/>
        </a:p>
      </dgm:t>
    </dgm:pt>
    <dgm:pt modelId="{6EFB7C54-DBD4-4233-847A-167B250D510E}">
      <dgm:prSet phldrT="[Текст]"/>
      <dgm:spPr/>
      <dgm:t>
        <a:bodyPr/>
        <a:lstStyle/>
        <a:p>
          <a:r>
            <a:rPr lang="ru-RU" dirty="0"/>
            <a:t>Ответственный</a:t>
          </a:r>
        </a:p>
      </dgm:t>
    </dgm:pt>
    <dgm:pt modelId="{FF5ACB9D-5E6A-4AF1-BD86-68A176B4C066}" type="parTrans" cxnId="{F6B1F866-64EF-443A-AEE4-10AD1D427D76}">
      <dgm:prSet/>
      <dgm:spPr>
        <a:ln w="38100"/>
      </dgm:spPr>
      <dgm:t>
        <a:bodyPr/>
        <a:lstStyle/>
        <a:p>
          <a:endParaRPr lang="ru-RU"/>
        </a:p>
      </dgm:t>
    </dgm:pt>
    <dgm:pt modelId="{3C0C424E-79E9-49A4-882C-D3F791D0F37E}" type="sibTrans" cxnId="{F6B1F866-64EF-443A-AEE4-10AD1D427D76}">
      <dgm:prSet/>
      <dgm:spPr/>
      <dgm:t>
        <a:bodyPr/>
        <a:lstStyle/>
        <a:p>
          <a:endParaRPr lang="ru-RU"/>
        </a:p>
      </dgm:t>
    </dgm:pt>
    <dgm:pt modelId="{C6FEE605-857B-4434-8A9A-6D7EF28D8311}">
      <dgm:prSet phldrT="[Текст]"/>
      <dgm:spPr/>
      <dgm:t>
        <a:bodyPr/>
        <a:lstStyle/>
        <a:p>
          <a:r>
            <a:rPr lang="ru-RU" dirty="0"/>
            <a:t>Учителя</a:t>
          </a:r>
        </a:p>
      </dgm:t>
    </dgm:pt>
    <dgm:pt modelId="{2676EEF8-ECEB-446E-929D-70B1586175AD}" type="parTrans" cxnId="{D3984B4D-D0A1-40CE-8AD8-2B4AC953A329}">
      <dgm:prSet/>
      <dgm:spPr>
        <a:ln w="38100"/>
      </dgm:spPr>
      <dgm:t>
        <a:bodyPr/>
        <a:lstStyle/>
        <a:p>
          <a:endParaRPr lang="ru-RU"/>
        </a:p>
      </dgm:t>
    </dgm:pt>
    <dgm:pt modelId="{D8A62B14-F14C-4C0E-B859-757B089946F8}" type="sibTrans" cxnId="{D3984B4D-D0A1-40CE-8AD8-2B4AC953A329}">
      <dgm:prSet/>
      <dgm:spPr/>
      <dgm:t>
        <a:bodyPr/>
        <a:lstStyle/>
        <a:p>
          <a:endParaRPr lang="ru-RU"/>
        </a:p>
      </dgm:t>
    </dgm:pt>
    <dgm:pt modelId="{EFBAEB00-FEA8-46D4-BEBC-EB89454AD385}">
      <dgm:prSet phldrT="[Текст]"/>
      <dgm:spPr/>
      <dgm:t>
        <a:bodyPr/>
        <a:lstStyle/>
        <a:p>
          <a:r>
            <a:rPr lang="ru-RU" dirty="0"/>
            <a:t>ВШ</a:t>
          </a:r>
        </a:p>
      </dgm:t>
    </dgm:pt>
    <dgm:pt modelId="{2D8B7632-3D4A-4E13-9D3A-BE7D6290B040}" type="parTrans" cxnId="{FA5365AA-DED9-4215-88EF-35FC77B2CA83}">
      <dgm:prSet/>
      <dgm:spPr/>
      <dgm:t>
        <a:bodyPr/>
        <a:lstStyle/>
        <a:p>
          <a:endParaRPr lang="ru-RU"/>
        </a:p>
      </dgm:t>
    </dgm:pt>
    <dgm:pt modelId="{04107881-6AF3-48A8-A0CA-285FB034D98D}" type="sibTrans" cxnId="{FA5365AA-DED9-4215-88EF-35FC77B2CA83}">
      <dgm:prSet/>
      <dgm:spPr/>
      <dgm:t>
        <a:bodyPr/>
        <a:lstStyle/>
        <a:p>
          <a:endParaRPr lang="ru-RU"/>
        </a:p>
      </dgm:t>
    </dgm:pt>
    <dgm:pt modelId="{42E45CDA-F744-4572-847D-C7F9C519E94A}" type="pres">
      <dgm:prSet presAssocID="{E9303AFF-CF9B-42F2-97DA-95507772D04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B0586CE-E871-40AE-8E57-6C89156D54DF}" type="pres">
      <dgm:prSet presAssocID="{5ECE7340-D717-4A8A-8348-0B1C1A999AC5}" presName="root1" presStyleCnt="0"/>
      <dgm:spPr/>
    </dgm:pt>
    <dgm:pt modelId="{6C064A07-E876-470E-8049-155D2B494633}" type="pres">
      <dgm:prSet presAssocID="{5ECE7340-D717-4A8A-8348-0B1C1A999AC5}" presName="LevelOneTextNode" presStyleLbl="node0" presStyleIdx="0" presStyleCnt="2">
        <dgm:presLayoutVars>
          <dgm:chPref val="3"/>
        </dgm:presLayoutVars>
      </dgm:prSet>
      <dgm:spPr/>
    </dgm:pt>
    <dgm:pt modelId="{D35EAE0F-756F-4F20-A8B5-94FD48DF2230}" type="pres">
      <dgm:prSet presAssocID="{5ECE7340-D717-4A8A-8348-0B1C1A999AC5}" presName="level2hierChild" presStyleCnt="0"/>
      <dgm:spPr/>
    </dgm:pt>
    <dgm:pt modelId="{3EE2F80D-A4DF-42C2-B7BB-1B7F5558AD95}" type="pres">
      <dgm:prSet presAssocID="{EFBAEB00-FEA8-46D4-BEBC-EB89454AD385}" presName="root1" presStyleCnt="0"/>
      <dgm:spPr/>
    </dgm:pt>
    <dgm:pt modelId="{9497DCE0-4AAF-47B4-A090-4764D7BEC575}" type="pres">
      <dgm:prSet presAssocID="{EFBAEB00-FEA8-46D4-BEBC-EB89454AD385}" presName="LevelOneTextNode" presStyleLbl="node0" presStyleIdx="1" presStyleCnt="2">
        <dgm:presLayoutVars>
          <dgm:chPref val="3"/>
        </dgm:presLayoutVars>
      </dgm:prSet>
      <dgm:spPr/>
    </dgm:pt>
    <dgm:pt modelId="{1E01B677-23F6-4A88-AC84-282212174948}" type="pres">
      <dgm:prSet presAssocID="{EFBAEB00-FEA8-46D4-BEBC-EB89454AD385}" presName="level2hierChild" presStyleCnt="0"/>
      <dgm:spPr/>
    </dgm:pt>
    <dgm:pt modelId="{F099D1AB-4AA5-443A-A1B9-23EFA727E02D}" type="pres">
      <dgm:prSet presAssocID="{F9BC196F-6066-4C07-B442-D334BA779222}" presName="conn2-1" presStyleLbl="parChTrans1D2" presStyleIdx="0" presStyleCnt="2"/>
      <dgm:spPr/>
    </dgm:pt>
    <dgm:pt modelId="{079042A6-AA25-4CA8-BA29-A3FDC068D43E}" type="pres">
      <dgm:prSet presAssocID="{F9BC196F-6066-4C07-B442-D334BA779222}" presName="connTx" presStyleLbl="parChTrans1D2" presStyleIdx="0" presStyleCnt="2"/>
      <dgm:spPr/>
    </dgm:pt>
    <dgm:pt modelId="{C7F491E5-AE97-4492-BD96-A0F79ED93618}" type="pres">
      <dgm:prSet presAssocID="{16F5AFF0-D91F-4E37-83E3-DA037BBDD350}" presName="root2" presStyleCnt="0"/>
      <dgm:spPr/>
    </dgm:pt>
    <dgm:pt modelId="{1237BB79-E909-441E-89CD-CD74D7D4F065}" type="pres">
      <dgm:prSet presAssocID="{16F5AFF0-D91F-4E37-83E3-DA037BBDD350}" presName="LevelTwoTextNode" presStyleLbl="node2" presStyleIdx="0" presStyleCnt="2">
        <dgm:presLayoutVars>
          <dgm:chPref val="3"/>
        </dgm:presLayoutVars>
      </dgm:prSet>
      <dgm:spPr/>
    </dgm:pt>
    <dgm:pt modelId="{082B1D70-9EAB-4F4B-9DAF-C6D58C35BBE8}" type="pres">
      <dgm:prSet presAssocID="{16F5AFF0-D91F-4E37-83E3-DA037BBDD350}" presName="level3hierChild" presStyleCnt="0"/>
      <dgm:spPr/>
    </dgm:pt>
    <dgm:pt modelId="{75E425AC-F281-4A56-8CB4-3B86EBDFDB47}" type="pres">
      <dgm:prSet presAssocID="{863B75F3-1D9E-462C-9941-C36BBA89EAD4}" presName="conn2-1" presStyleLbl="parChTrans1D2" presStyleIdx="1" presStyleCnt="2"/>
      <dgm:spPr/>
    </dgm:pt>
    <dgm:pt modelId="{548D53DE-6997-47E6-879D-215AFF2922DC}" type="pres">
      <dgm:prSet presAssocID="{863B75F3-1D9E-462C-9941-C36BBA89EAD4}" presName="connTx" presStyleLbl="parChTrans1D2" presStyleIdx="1" presStyleCnt="2"/>
      <dgm:spPr/>
    </dgm:pt>
    <dgm:pt modelId="{18F8E34E-6654-47C5-BD37-DB9CD58D244C}" type="pres">
      <dgm:prSet presAssocID="{07B2A32C-5B1F-4CF2-BEFC-ED98EF2BB392}" presName="root2" presStyleCnt="0"/>
      <dgm:spPr/>
    </dgm:pt>
    <dgm:pt modelId="{E85D6032-9435-41AC-B8D2-4250B3766189}" type="pres">
      <dgm:prSet presAssocID="{07B2A32C-5B1F-4CF2-BEFC-ED98EF2BB392}" presName="LevelTwoTextNode" presStyleLbl="node2" presStyleIdx="1" presStyleCnt="2">
        <dgm:presLayoutVars>
          <dgm:chPref val="3"/>
        </dgm:presLayoutVars>
      </dgm:prSet>
      <dgm:spPr/>
    </dgm:pt>
    <dgm:pt modelId="{8046153E-CBB0-4D73-AF35-F4195F66D14E}" type="pres">
      <dgm:prSet presAssocID="{07B2A32C-5B1F-4CF2-BEFC-ED98EF2BB392}" presName="level3hierChild" presStyleCnt="0"/>
      <dgm:spPr/>
    </dgm:pt>
    <dgm:pt modelId="{5418ECBD-3853-4CE4-BDFA-E0A4DA625FE5}" type="pres">
      <dgm:prSet presAssocID="{FF5ACB9D-5E6A-4AF1-BD86-68A176B4C066}" presName="conn2-1" presStyleLbl="parChTrans1D3" presStyleIdx="0" presStyleCnt="2"/>
      <dgm:spPr/>
    </dgm:pt>
    <dgm:pt modelId="{F489EEDF-48CD-4642-9429-16B97CA5FB7C}" type="pres">
      <dgm:prSet presAssocID="{FF5ACB9D-5E6A-4AF1-BD86-68A176B4C066}" presName="connTx" presStyleLbl="parChTrans1D3" presStyleIdx="0" presStyleCnt="2"/>
      <dgm:spPr/>
    </dgm:pt>
    <dgm:pt modelId="{C90C44B6-D6C5-42A3-BBA7-9D53FBB62B1F}" type="pres">
      <dgm:prSet presAssocID="{6EFB7C54-DBD4-4233-847A-167B250D510E}" presName="root2" presStyleCnt="0"/>
      <dgm:spPr/>
    </dgm:pt>
    <dgm:pt modelId="{0707B4DA-6227-4E80-9BCB-9903BAE43F66}" type="pres">
      <dgm:prSet presAssocID="{6EFB7C54-DBD4-4233-847A-167B250D510E}" presName="LevelTwoTextNode" presStyleLbl="node3" presStyleIdx="0" presStyleCnt="2">
        <dgm:presLayoutVars>
          <dgm:chPref val="3"/>
        </dgm:presLayoutVars>
      </dgm:prSet>
      <dgm:spPr/>
    </dgm:pt>
    <dgm:pt modelId="{C07D4032-E8C2-4EA5-98C8-669CEA8B6871}" type="pres">
      <dgm:prSet presAssocID="{6EFB7C54-DBD4-4233-847A-167B250D510E}" presName="level3hierChild" presStyleCnt="0"/>
      <dgm:spPr/>
    </dgm:pt>
    <dgm:pt modelId="{1BF2C123-EB9A-41EC-9016-4BC33645BD3D}" type="pres">
      <dgm:prSet presAssocID="{2676EEF8-ECEB-446E-929D-70B1586175AD}" presName="conn2-1" presStyleLbl="parChTrans1D3" presStyleIdx="1" presStyleCnt="2"/>
      <dgm:spPr/>
    </dgm:pt>
    <dgm:pt modelId="{8B51F399-6152-4AC7-ACD5-B2DD3C8F1649}" type="pres">
      <dgm:prSet presAssocID="{2676EEF8-ECEB-446E-929D-70B1586175AD}" presName="connTx" presStyleLbl="parChTrans1D3" presStyleIdx="1" presStyleCnt="2"/>
      <dgm:spPr/>
    </dgm:pt>
    <dgm:pt modelId="{36772D95-9E1C-4906-AFEF-E033B6409DA4}" type="pres">
      <dgm:prSet presAssocID="{C6FEE605-857B-4434-8A9A-6D7EF28D8311}" presName="root2" presStyleCnt="0"/>
      <dgm:spPr/>
    </dgm:pt>
    <dgm:pt modelId="{19CF2DA9-F5A3-4F05-945A-997E3A0CA4D0}" type="pres">
      <dgm:prSet presAssocID="{C6FEE605-857B-4434-8A9A-6D7EF28D8311}" presName="LevelTwoTextNode" presStyleLbl="node3" presStyleIdx="1" presStyleCnt="2">
        <dgm:presLayoutVars>
          <dgm:chPref val="3"/>
        </dgm:presLayoutVars>
      </dgm:prSet>
      <dgm:spPr/>
    </dgm:pt>
    <dgm:pt modelId="{4492AADE-EB48-4CAD-96D3-E5180BAB7519}" type="pres">
      <dgm:prSet presAssocID="{C6FEE605-857B-4434-8A9A-6D7EF28D8311}" presName="level3hierChild" presStyleCnt="0"/>
      <dgm:spPr/>
    </dgm:pt>
  </dgm:ptLst>
  <dgm:cxnLst>
    <dgm:cxn modelId="{2B7AC101-D26B-404B-BB15-94DCE51E759F}" type="presOf" srcId="{863B75F3-1D9E-462C-9941-C36BBA89EAD4}" destId="{548D53DE-6997-47E6-879D-215AFF2922DC}" srcOrd="1" destOrd="0" presId="urn:microsoft.com/office/officeart/2005/8/layout/hierarchy2"/>
    <dgm:cxn modelId="{4A983F06-EB62-4F55-AFDB-B118C5D9BE58}" type="presOf" srcId="{C6FEE605-857B-4434-8A9A-6D7EF28D8311}" destId="{19CF2DA9-F5A3-4F05-945A-997E3A0CA4D0}" srcOrd="0" destOrd="0" presId="urn:microsoft.com/office/officeart/2005/8/layout/hierarchy2"/>
    <dgm:cxn modelId="{B1CD860B-9901-4C7B-90B6-CA10CB1A1024}" type="presOf" srcId="{EFBAEB00-FEA8-46D4-BEBC-EB89454AD385}" destId="{9497DCE0-4AAF-47B4-A090-4764D7BEC575}" srcOrd="0" destOrd="0" presId="urn:microsoft.com/office/officeart/2005/8/layout/hierarchy2"/>
    <dgm:cxn modelId="{03EAD01E-A645-44A0-BF9C-190C8041766D}" type="presOf" srcId="{16F5AFF0-D91F-4E37-83E3-DA037BBDD350}" destId="{1237BB79-E909-441E-89CD-CD74D7D4F065}" srcOrd="0" destOrd="0" presId="urn:microsoft.com/office/officeart/2005/8/layout/hierarchy2"/>
    <dgm:cxn modelId="{7C5B621F-4828-4A1F-A89C-54D1CEE1EC99}" type="presOf" srcId="{5ECE7340-D717-4A8A-8348-0B1C1A999AC5}" destId="{6C064A07-E876-470E-8049-155D2B494633}" srcOrd="0" destOrd="0" presId="urn:microsoft.com/office/officeart/2005/8/layout/hierarchy2"/>
    <dgm:cxn modelId="{32E10325-DAB8-4B6B-8146-B2C208B96ACF}" type="presOf" srcId="{2676EEF8-ECEB-446E-929D-70B1586175AD}" destId="{8B51F399-6152-4AC7-ACD5-B2DD3C8F1649}" srcOrd="1" destOrd="0" presId="urn:microsoft.com/office/officeart/2005/8/layout/hierarchy2"/>
    <dgm:cxn modelId="{7E3F5E30-D06F-4490-989D-939DBBECB46A}" type="presOf" srcId="{6EFB7C54-DBD4-4233-847A-167B250D510E}" destId="{0707B4DA-6227-4E80-9BCB-9903BAE43F66}" srcOrd="0" destOrd="0" presId="urn:microsoft.com/office/officeart/2005/8/layout/hierarchy2"/>
    <dgm:cxn modelId="{1F1EF036-3F0C-4C3F-B5F9-73A14B3F644E}" type="presOf" srcId="{F9BC196F-6066-4C07-B442-D334BA779222}" destId="{F099D1AB-4AA5-443A-A1B9-23EFA727E02D}" srcOrd="0" destOrd="0" presId="urn:microsoft.com/office/officeart/2005/8/layout/hierarchy2"/>
    <dgm:cxn modelId="{3E39D23E-CD0F-4460-8CD4-5B1D746E3EFE}" type="presOf" srcId="{E9303AFF-CF9B-42F2-97DA-95507772D048}" destId="{42E45CDA-F744-4572-847D-C7F9C519E94A}" srcOrd="0" destOrd="0" presId="urn:microsoft.com/office/officeart/2005/8/layout/hierarchy2"/>
    <dgm:cxn modelId="{C238AF5C-524A-42F0-B7AF-1E67D31C8614}" type="presOf" srcId="{FF5ACB9D-5E6A-4AF1-BD86-68A176B4C066}" destId="{F489EEDF-48CD-4642-9429-16B97CA5FB7C}" srcOrd="1" destOrd="0" presId="urn:microsoft.com/office/officeart/2005/8/layout/hierarchy2"/>
    <dgm:cxn modelId="{F6B1F866-64EF-443A-AEE4-10AD1D427D76}" srcId="{07B2A32C-5B1F-4CF2-BEFC-ED98EF2BB392}" destId="{6EFB7C54-DBD4-4233-847A-167B250D510E}" srcOrd="0" destOrd="0" parTransId="{FF5ACB9D-5E6A-4AF1-BD86-68A176B4C066}" sibTransId="{3C0C424E-79E9-49A4-882C-D3F791D0F37E}"/>
    <dgm:cxn modelId="{7C11E94B-865C-48FF-9202-1300F7E29743}" srcId="{EFBAEB00-FEA8-46D4-BEBC-EB89454AD385}" destId="{07B2A32C-5B1F-4CF2-BEFC-ED98EF2BB392}" srcOrd="1" destOrd="0" parTransId="{863B75F3-1D9E-462C-9941-C36BBA89EAD4}" sibTransId="{50FBB926-2DBD-46A0-914A-79FCE5E09172}"/>
    <dgm:cxn modelId="{D3984B4D-D0A1-40CE-8AD8-2B4AC953A329}" srcId="{07B2A32C-5B1F-4CF2-BEFC-ED98EF2BB392}" destId="{C6FEE605-857B-4434-8A9A-6D7EF28D8311}" srcOrd="1" destOrd="0" parTransId="{2676EEF8-ECEB-446E-929D-70B1586175AD}" sibTransId="{D8A62B14-F14C-4C0E-B859-757B089946F8}"/>
    <dgm:cxn modelId="{EF10FA89-C50B-467A-BB45-35C01FFCC94E}" type="presOf" srcId="{F9BC196F-6066-4C07-B442-D334BA779222}" destId="{079042A6-AA25-4CA8-BA29-A3FDC068D43E}" srcOrd="1" destOrd="0" presId="urn:microsoft.com/office/officeart/2005/8/layout/hierarchy2"/>
    <dgm:cxn modelId="{326E048C-AAF1-4A29-B3E9-C58360B1142C}" srcId="{EFBAEB00-FEA8-46D4-BEBC-EB89454AD385}" destId="{16F5AFF0-D91F-4E37-83E3-DA037BBDD350}" srcOrd="0" destOrd="0" parTransId="{F9BC196F-6066-4C07-B442-D334BA779222}" sibTransId="{B8E7434D-1BAF-4B39-9EE0-F41A6FA3AC24}"/>
    <dgm:cxn modelId="{5BBB338E-FF54-444B-A7B9-824BEA71559D}" srcId="{E9303AFF-CF9B-42F2-97DA-95507772D048}" destId="{5ECE7340-D717-4A8A-8348-0B1C1A999AC5}" srcOrd="0" destOrd="0" parTransId="{DF7396E4-D189-4A3A-90CB-71DBE431437D}" sibTransId="{2BEA86A4-2662-4948-9F3D-95B62617D4C1}"/>
    <dgm:cxn modelId="{FA5365AA-DED9-4215-88EF-35FC77B2CA83}" srcId="{E9303AFF-CF9B-42F2-97DA-95507772D048}" destId="{EFBAEB00-FEA8-46D4-BEBC-EB89454AD385}" srcOrd="1" destOrd="0" parTransId="{2D8B7632-3D4A-4E13-9D3A-BE7D6290B040}" sibTransId="{04107881-6AF3-48A8-A0CA-285FB034D98D}"/>
    <dgm:cxn modelId="{3B0EC0F6-7C81-4354-8EC9-1C7EFBBDBC9B}" type="presOf" srcId="{863B75F3-1D9E-462C-9941-C36BBA89EAD4}" destId="{75E425AC-F281-4A56-8CB4-3B86EBDFDB47}" srcOrd="0" destOrd="0" presId="urn:microsoft.com/office/officeart/2005/8/layout/hierarchy2"/>
    <dgm:cxn modelId="{128C3FFB-2D4B-4BE5-BFC2-195BDF4919BD}" type="presOf" srcId="{2676EEF8-ECEB-446E-929D-70B1586175AD}" destId="{1BF2C123-EB9A-41EC-9016-4BC33645BD3D}" srcOrd="0" destOrd="0" presId="urn:microsoft.com/office/officeart/2005/8/layout/hierarchy2"/>
    <dgm:cxn modelId="{0B0279FB-E314-4D91-AA90-536FA8566E53}" type="presOf" srcId="{07B2A32C-5B1F-4CF2-BEFC-ED98EF2BB392}" destId="{E85D6032-9435-41AC-B8D2-4250B3766189}" srcOrd="0" destOrd="0" presId="urn:microsoft.com/office/officeart/2005/8/layout/hierarchy2"/>
    <dgm:cxn modelId="{6339F3FD-E4C7-41F2-9C9C-0257DE814AFE}" type="presOf" srcId="{FF5ACB9D-5E6A-4AF1-BD86-68A176B4C066}" destId="{5418ECBD-3853-4CE4-BDFA-E0A4DA625FE5}" srcOrd="0" destOrd="0" presId="urn:microsoft.com/office/officeart/2005/8/layout/hierarchy2"/>
    <dgm:cxn modelId="{48E51BDD-AF1E-4CDE-94A2-B6305710C8E4}" type="presParOf" srcId="{42E45CDA-F744-4572-847D-C7F9C519E94A}" destId="{9B0586CE-E871-40AE-8E57-6C89156D54DF}" srcOrd="0" destOrd="0" presId="urn:microsoft.com/office/officeart/2005/8/layout/hierarchy2"/>
    <dgm:cxn modelId="{7649DA0E-FC75-4723-941B-F7FE3F28A2EB}" type="presParOf" srcId="{9B0586CE-E871-40AE-8E57-6C89156D54DF}" destId="{6C064A07-E876-470E-8049-155D2B494633}" srcOrd="0" destOrd="0" presId="urn:microsoft.com/office/officeart/2005/8/layout/hierarchy2"/>
    <dgm:cxn modelId="{CF5333D1-5B7B-4F06-B9E8-B49993595D4C}" type="presParOf" srcId="{9B0586CE-E871-40AE-8E57-6C89156D54DF}" destId="{D35EAE0F-756F-4F20-A8B5-94FD48DF2230}" srcOrd="1" destOrd="0" presId="urn:microsoft.com/office/officeart/2005/8/layout/hierarchy2"/>
    <dgm:cxn modelId="{0F855E7A-D9DC-47DD-9E3A-5CD43EED0EE9}" type="presParOf" srcId="{42E45CDA-F744-4572-847D-C7F9C519E94A}" destId="{3EE2F80D-A4DF-42C2-B7BB-1B7F5558AD95}" srcOrd="1" destOrd="0" presId="urn:microsoft.com/office/officeart/2005/8/layout/hierarchy2"/>
    <dgm:cxn modelId="{F8747D39-8E5F-4D84-A2B5-93CCFF95F608}" type="presParOf" srcId="{3EE2F80D-A4DF-42C2-B7BB-1B7F5558AD95}" destId="{9497DCE0-4AAF-47B4-A090-4764D7BEC575}" srcOrd="0" destOrd="0" presId="urn:microsoft.com/office/officeart/2005/8/layout/hierarchy2"/>
    <dgm:cxn modelId="{9ABABB37-CA80-4EAE-B24D-6FF3266D537D}" type="presParOf" srcId="{3EE2F80D-A4DF-42C2-B7BB-1B7F5558AD95}" destId="{1E01B677-23F6-4A88-AC84-282212174948}" srcOrd="1" destOrd="0" presId="urn:microsoft.com/office/officeart/2005/8/layout/hierarchy2"/>
    <dgm:cxn modelId="{FBD2516F-0123-407A-99EA-D15C8017E8DB}" type="presParOf" srcId="{1E01B677-23F6-4A88-AC84-282212174948}" destId="{F099D1AB-4AA5-443A-A1B9-23EFA727E02D}" srcOrd="0" destOrd="0" presId="urn:microsoft.com/office/officeart/2005/8/layout/hierarchy2"/>
    <dgm:cxn modelId="{7219B8B3-3608-44C3-8407-1E5431ADE61A}" type="presParOf" srcId="{F099D1AB-4AA5-443A-A1B9-23EFA727E02D}" destId="{079042A6-AA25-4CA8-BA29-A3FDC068D43E}" srcOrd="0" destOrd="0" presId="urn:microsoft.com/office/officeart/2005/8/layout/hierarchy2"/>
    <dgm:cxn modelId="{85F89787-35D2-4CE1-B57D-685D672A8E6B}" type="presParOf" srcId="{1E01B677-23F6-4A88-AC84-282212174948}" destId="{C7F491E5-AE97-4492-BD96-A0F79ED93618}" srcOrd="1" destOrd="0" presId="urn:microsoft.com/office/officeart/2005/8/layout/hierarchy2"/>
    <dgm:cxn modelId="{0D78772E-4C9E-435B-9B1F-14F3540D3B36}" type="presParOf" srcId="{C7F491E5-AE97-4492-BD96-A0F79ED93618}" destId="{1237BB79-E909-441E-89CD-CD74D7D4F065}" srcOrd="0" destOrd="0" presId="urn:microsoft.com/office/officeart/2005/8/layout/hierarchy2"/>
    <dgm:cxn modelId="{8B511A92-FEA4-4B04-A8E7-58C2F36A7C29}" type="presParOf" srcId="{C7F491E5-AE97-4492-BD96-A0F79ED93618}" destId="{082B1D70-9EAB-4F4B-9DAF-C6D58C35BBE8}" srcOrd="1" destOrd="0" presId="urn:microsoft.com/office/officeart/2005/8/layout/hierarchy2"/>
    <dgm:cxn modelId="{5A07D641-6254-44DF-A7A7-963956CB15CE}" type="presParOf" srcId="{1E01B677-23F6-4A88-AC84-282212174948}" destId="{75E425AC-F281-4A56-8CB4-3B86EBDFDB47}" srcOrd="2" destOrd="0" presId="urn:microsoft.com/office/officeart/2005/8/layout/hierarchy2"/>
    <dgm:cxn modelId="{029671DC-E2B2-4D35-8402-B9B45EFEA127}" type="presParOf" srcId="{75E425AC-F281-4A56-8CB4-3B86EBDFDB47}" destId="{548D53DE-6997-47E6-879D-215AFF2922DC}" srcOrd="0" destOrd="0" presId="urn:microsoft.com/office/officeart/2005/8/layout/hierarchy2"/>
    <dgm:cxn modelId="{F15131F5-F0A5-4C23-A4C4-7E32ECF4B484}" type="presParOf" srcId="{1E01B677-23F6-4A88-AC84-282212174948}" destId="{18F8E34E-6654-47C5-BD37-DB9CD58D244C}" srcOrd="3" destOrd="0" presId="urn:microsoft.com/office/officeart/2005/8/layout/hierarchy2"/>
    <dgm:cxn modelId="{6943D48A-946E-446A-B6D2-63F09CE5594D}" type="presParOf" srcId="{18F8E34E-6654-47C5-BD37-DB9CD58D244C}" destId="{E85D6032-9435-41AC-B8D2-4250B3766189}" srcOrd="0" destOrd="0" presId="urn:microsoft.com/office/officeart/2005/8/layout/hierarchy2"/>
    <dgm:cxn modelId="{C8F15B28-5A14-4305-AC69-7052740B48A1}" type="presParOf" srcId="{18F8E34E-6654-47C5-BD37-DB9CD58D244C}" destId="{8046153E-CBB0-4D73-AF35-F4195F66D14E}" srcOrd="1" destOrd="0" presId="urn:microsoft.com/office/officeart/2005/8/layout/hierarchy2"/>
    <dgm:cxn modelId="{8A2D24A4-795E-419C-9EE2-BDF77716BE2C}" type="presParOf" srcId="{8046153E-CBB0-4D73-AF35-F4195F66D14E}" destId="{5418ECBD-3853-4CE4-BDFA-E0A4DA625FE5}" srcOrd="0" destOrd="0" presId="urn:microsoft.com/office/officeart/2005/8/layout/hierarchy2"/>
    <dgm:cxn modelId="{74489495-13C5-4986-AA78-5FE035705CBB}" type="presParOf" srcId="{5418ECBD-3853-4CE4-BDFA-E0A4DA625FE5}" destId="{F489EEDF-48CD-4642-9429-16B97CA5FB7C}" srcOrd="0" destOrd="0" presId="urn:microsoft.com/office/officeart/2005/8/layout/hierarchy2"/>
    <dgm:cxn modelId="{BDFF9168-718F-40E7-90B3-A47E38DF03DA}" type="presParOf" srcId="{8046153E-CBB0-4D73-AF35-F4195F66D14E}" destId="{C90C44B6-D6C5-42A3-BBA7-9D53FBB62B1F}" srcOrd="1" destOrd="0" presId="urn:microsoft.com/office/officeart/2005/8/layout/hierarchy2"/>
    <dgm:cxn modelId="{A5D53003-CA56-4687-AAFC-540BBFA97EE8}" type="presParOf" srcId="{C90C44B6-D6C5-42A3-BBA7-9D53FBB62B1F}" destId="{0707B4DA-6227-4E80-9BCB-9903BAE43F66}" srcOrd="0" destOrd="0" presId="urn:microsoft.com/office/officeart/2005/8/layout/hierarchy2"/>
    <dgm:cxn modelId="{CFAAD269-4559-4F9E-BDFC-1E69C7A06BBF}" type="presParOf" srcId="{C90C44B6-D6C5-42A3-BBA7-9D53FBB62B1F}" destId="{C07D4032-E8C2-4EA5-98C8-669CEA8B6871}" srcOrd="1" destOrd="0" presId="urn:microsoft.com/office/officeart/2005/8/layout/hierarchy2"/>
    <dgm:cxn modelId="{9D4E7985-1C11-48EB-9EA5-1C325307836C}" type="presParOf" srcId="{8046153E-CBB0-4D73-AF35-F4195F66D14E}" destId="{1BF2C123-EB9A-41EC-9016-4BC33645BD3D}" srcOrd="2" destOrd="0" presId="urn:microsoft.com/office/officeart/2005/8/layout/hierarchy2"/>
    <dgm:cxn modelId="{1E4CD84E-01E3-4702-84AF-BED98CA6127A}" type="presParOf" srcId="{1BF2C123-EB9A-41EC-9016-4BC33645BD3D}" destId="{8B51F399-6152-4AC7-ACD5-B2DD3C8F1649}" srcOrd="0" destOrd="0" presId="urn:microsoft.com/office/officeart/2005/8/layout/hierarchy2"/>
    <dgm:cxn modelId="{A97FCF03-498C-4766-8D0B-9E38A29E26A7}" type="presParOf" srcId="{8046153E-CBB0-4D73-AF35-F4195F66D14E}" destId="{36772D95-9E1C-4906-AFEF-E033B6409DA4}" srcOrd="3" destOrd="0" presId="urn:microsoft.com/office/officeart/2005/8/layout/hierarchy2"/>
    <dgm:cxn modelId="{2DBE530A-D8D0-41FC-989F-93FA2B7F185B}" type="presParOf" srcId="{36772D95-9E1C-4906-AFEF-E033B6409DA4}" destId="{19CF2DA9-F5A3-4F05-945A-997E3A0CA4D0}" srcOrd="0" destOrd="0" presId="urn:microsoft.com/office/officeart/2005/8/layout/hierarchy2"/>
    <dgm:cxn modelId="{87870AD9-7650-4556-9B91-36D28DCB527D}" type="presParOf" srcId="{36772D95-9E1C-4906-AFEF-E033B6409DA4}" destId="{4492AADE-EB48-4CAD-96D3-E5180BAB751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064A07-E876-470E-8049-155D2B494633}">
      <dsp:nvSpPr>
        <dsp:cNvPr id="0" name=""/>
        <dsp:cNvSpPr/>
      </dsp:nvSpPr>
      <dsp:spPr>
        <a:xfrm>
          <a:off x="8698" y="123048"/>
          <a:ext cx="3203842" cy="160192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Церковь</a:t>
          </a:r>
        </a:p>
      </dsp:txBody>
      <dsp:txXfrm>
        <a:off x="55617" y="169967"/>
        <a:ext cx="3110004" cy="1508083"/>
      </dsp:txXfrm>
    </dsp:sp>
    <dsp:sp modelId="{9497DCE0-4AAF-47B4-A090-4764D7BEC575}">
      <dsp:nvSpPr>
        <dsp:cNvPr id="0" name=""/>
        <dsp:cNvSpPr/>
      </dsp:nvSpPr>
      <dsp:spPr>
        <a:xfrm>
          <a:off x="8698" y="1965257"/>
          <a:ext cx="3203842" cy="160192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ВШ</a:t>
          </a:r>
        </a:p>
      </dsp:txBody>
      <dsp:txXfrm>
        <a:off x="55617" y="2012176"/>
        <a:ext cx="3110004" cy="1508083"/>
      </dsp:txXfrm>
    </dsp:sp>
    <dsp:sp modelId="{F099D1AB-4AA5-443A-A1B9-23EFA727E02D}">
      <dsp:nvSpPr>
        <dsp:cNvPr id="0" name=""/>
        <dsp:cNvSpPr/>
      </dsp:nvSpPr>
      <dsp:spPr>
        <a:xfrm rot="19457599">
          <a:off x="3064201" y="2279606"/>
          <a:ext cx="1578217" cy="52119"/>
        </a:xfrm>
        <a:custGeom>
          <a:avLst/>
          <a:gdLst/>
          <a:ahLst/>
          <a:cxnLst/>
          <a:rect l="0" t="0" r="0" b="0"/>
          <a:pathLst>
            <a:path>
              <a:moveTo>
                <a:pt x="0" y="26059"/>
              </a:moveTo>
              <a:lnTo>
                <a:pt x="1578217" y="26059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813854" y="2266210"/>
        <a:ext cx="78910" cy="78910"/>
      </dsp:txXfrm>
    </dsp:sp>
    <dsp:sp modelId="{1237BB79-E909-441E-89CD-CD74D7D4F065}">
      <dsp:nvSpPr>
        <dsp:cNvPr id="0" name=""/>
        <dsp:cNvSpPr/>
      </dsp:nvSpPr>
      <dsp:spPr>
        <a:xfrm>
          <a:off x="4494078" y="1044152"/>
          <a:ext cx="3203842" cy="160192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Руководство</a:t>
          </a:r>
        </a:p>
      </dsp:txBody>
      <dsp:txXfrm>
        <a:off x="4540997" y="1091071"/>
        <a:ext cx="3110004" cy="1508083"/>
      </dsp:txXfrm>
    </dsp:sp>
    <dsp:sp modelId="{75E425AC-F281-4A56-8CB4-3B86EBDFDB47}">
      <dsp:nvSpPr>
        <dsp:cNvPr id="0" name=""/>
        <dsp:cNvSpPr/>
      </dsp:nvSpPr>
      <dsp:spPr>
        <a:xfrm rot="2142401">
          <a:off x="3064201" y="3200711"/>
          <a:ext cx="1578217" cy="52119"/>
        </a:xfrm>
        <a:custGeom>
          <a:avLst/>
          <a:gdLst/>
          <a:ahLst/>
          <a:cxnLst/>
          <a:rect l="0" t="0" r="0" b="0"/>
          <a:pathLst>
            <a:path>
              <a:moveTo>
                <a:pt x="0" y="26059"/>
              </a:moveTo>
              <a:lnTo>
                <a:pt x="1578217" y="26059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3813854" y="3187315"/>
        <a:ext cx="78910" cy="78910"/>
      </dsp:txXfrm>
    </dsp:sp>
    <dsp:sp modelId="{E85D6032-9435-41AC-B8D2-4250B3766189}">
      <dsp:nvSpPr>
        <dsp:cNvPr id="0" name=""/>
        <dsp:cNvSpPr/>
      </dsp:nvSpPr>
      <dsp:spPr>
        <a:xfrm>
          <a:off x="4494078" y="2886362"/>
          <a:ext cx="3203842" cy="160192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Группы</a:t>
          </a:r>
        </a:p>
      </dsp:txBody>
      <dsp:txXfrm>
        <a:off x="4540997" y="2933281"/>
        <a:ext cx="3110004" cy="1508083"/>
      </dsp:txXfrm>
    </dsp:sp>
    <dsp:sp modelId="{5418ECBD-3853-4CE4-BDFA-E0A4DA625FE5}">
      <dsp:nvSpPr>
        <dsp:cNvPr id="0" name=""/>
        <dsp:cNvSpPr/>
      </dsp:nvSpPr>
      <dsp:spPr>
        <a:xfrm rot="19457599">
          <a:off x="7549581" y="3200711"/>
          <a:ext cx="1578217" cy="52119"/>
        </a:xfrm>
        <a:custGeom>
          <a:avLst/>
          <a:gdLst/>
          <a:ahLst/>
          <a:cxnLst/>
          <a:rect l="0" t="0" r="0" b="0"/>
          <a:pathLst>
            <a:path>
              <a:moveTo>
                <a:pt x="0" y="26059"/>
              </a:moveTo>
              <a:lnTo>
                <a:pt x="1578217" y="26059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8299234" y="3187315"/>
        <a:ext cx="78910" cy="78910"/>
      </dsp:txXfrm>
    </dsp:sp>
    <dsp:sp modelId="{0707B4DA-6227-4E80-9BCB-9903BAE43F66}">
      <dsp:nvSpPr>
        <dsp:cNvPr id="0" name=""/>
        <dsp:cNvSpPr/>
      </dsp:nvSpPr>
      <dsp:spPr>
        <a:xfrm>
          <a:off x="8979458" y="1965257"/>
          <a:ext cx="3203842" cy="160192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Ответственный</a:t>
          </a:r>
        </a:p>
      </dsp:txBody>
      <dsp:txXfrm>
        <a:off x="9026377" y="2012176"/>
        <a:ext cx="3110004" cy="1508083"/>
      </dsp:txXfrm>
    </dsp:sp>
    <dsp:sp modelId="{1BF2C123-EB9A-41EC-9016-4BC33645BD3D}">
      <dsp:nvSpPr>
        <dsp:cNvPr id="0" name=""/>
        <dsp:cNvSpPr/>
      </dsp:nvSpPr>
      <dsp:spPr>
        <a:xfrm rot="2142401">
          <a:off x="7549581" y="4121816"/>
          <a:ext cx="1578217" cy="52119"/>
        </a:xfrm>
        <a:custGeom>
          <a:avLst/>
          <a:gdLst/>
          <a:ahLst/>
          <a:cxnLst/>
          <a:rect l="0" t="0" r="0" b="0"/>
          <a:pathLst>
            <a:path>
              <a:moveTo>
                <a:pt x="0" y="26059"/>
              </a:moveTo>
              <a:lnTo>
                <a:pt x="1578217" y="26059"/>
              </a:lnTo>
            </a:path>
          </a:pathLst>
        </a:custGeom>
        <a:noFill/>
        <a:ln w="381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500" kern="1200"/>
        </a:p>
      </dsp:txBody>
      <dsp:txXfrm>
        <a:off x="8299234" y="4108420"/>
        <a:ext cx="78910" cy="78910"/>
      </dsp:txXfrm>
    </dsp:sp>
    <dsp:sp modelId="{19CF2DA9-F5A3-4F05-945A-997E3A0CA4D0}">
      <dsp:nvSpPr>
        <dsp:cNvPr id="0" name=""/>
        <dsp:cNvSpPr/>
      </dsp:nvSpPr>
      <dsp:spPr>
        <a:xfrm>
          <a:off x="8979458" y="3807467"/>
          <a:ext cx="3203842" cy="160192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700" kern="1200" dirty="0"/>
            <a:t>Учителя</a:t>
          </a:r>
        </a:p>
      </dsp:txBody>
      <dsp:txXfrm>
        <a:off x="9026377" y="3854386"/>
        <a:ext cx="3110004" cy="15080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D37BE-5F92-40E4-9D4F-D7EE38B62E3A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970FF-899E-4EB0-9128-CCDF8E5612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23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C970FF-899E-4EB0-9128-CCDF8E5612B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619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C970FF-899E-4EB0-9128-CCDF8E5612B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395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C970FF-899E-4EB0-9128-CCDF8E5612B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248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416E9A-A689-48DB-A5FF-461CD1E5F4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E2EF359-A394-4F0E-BF9D-7D9826E12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9C5C06C-86E9-4A09-8758-4E3527321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746D-0675-4600-8A03-65339417389E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82150D-BDCE-49CE-BF31-15875FDEB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4B79DD-F465-45AC-8FC2-1E53771F1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CA83-08D8-4DB5-A0FA-06AA13FC02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48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A48ED8-2526-49BD-BDEE-EE103E601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326F9D-80FD-41C2-BDD1-E02A630273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B70B13-F788-40E8-8B8D-082A6ACB5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746D-0675-4600-8A03-65339417389E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84A131-FCE1-4467-B20F-502FC169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FFA432-DFD8-471C-9508-AE10C839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CA83-08D8-4DB5-A0FA-06AA13FC02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18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0747EC6-F194-49F1-9F78-3FF7E734D1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C7C4308-5E05-4517-B8DD-E6486228B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4C4EBB-275B-4040-8830-960DAE453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746D-0675-4600-8A03-65339417389E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6EE13E-984C-4C66-87BF-318B09732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490256-1DE8-4F97-862A-AC70FFE52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CA83-08D8-4DB5-A0FA-06AA13FC02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063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8DB8D-AE0C-45B5-8656-74C3E1178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A8A08F-77B7-41DD-B936-FAC306FD4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7391A6-8D99-4ACE-8282-DF5EA656E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746D-0675-4600-8A03-65339417389E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42EED8-4136-4E02-8834-D922C75B3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8D140A-40FD-4C4C-AEA4-9E4A54D6B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CA83-08D8-4DB5-A0FA-06AA13FC02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588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DD4C3A-78DF-4DD1-ADAF-2899CBBBC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A3B07D4-2904-4C23-9C9E-E97900916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9BF670-E67E-44E4-8043-E86D1EAED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746D-0675-4600-8A03-65339417389E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EB1D7F-62E4-4642-9006-EA325017D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86FD0C-C963-4D4D-9327-5D0FD38A8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CA83-08D8-4DB5-A0FA-06AA13FC02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919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1A27E5-3033-4074-938B-1A652C461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82B7A9-22CC-4DEA-A571-0015612012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7CB369E-0742-4E26-A209-AAB9EF282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86F809-D3B3-4D6F-BAA1-423AB9F57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746D-0675-4600-8A03-65339417389E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A429192-B5F4-43AE-95C1-4DE839151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E8CCF29-9EB6-4C70-83CC-5F53CC25A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CA83-08D8-4DB5-A0FA-06AA13FC02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18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3A2F6A-4D9F-4197-867D-32516B6FE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B352BD4-D98B-4B30-BE33-BDA0FED4C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FFF4B0F-B677-45F4-9098-E57EEC71F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8716968-CB9D-4664-AAC9-EE8473E346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E860BCF-59C0-4682-B35B-BCB266FD20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9CFBB20-A14C-4A31-A8C6-A108547F5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746D-0675-4600-8A03-65339417389E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902DF1B-E044-4E38-B642-EED660118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F344D9B-1C37-4E41-BE05-1B7BF447A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CA83-08D8-4DB5-A0FA-06AA13FC02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12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429F7-0DEA-46C1-9444-F8CD831B1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D19DA3E-AB86-4624-87DE-39CEBF20A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746D-0675-4600-8A03-65339417389E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D0B3234-0F35-40E8-9E36-9822495E4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2B36C21-9530-405E-AA28-89848D3B7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CA83-08D8-4DB5-A0FA-06AA13FC02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268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88469CD-C665-4DC0-ABC3-3DF97DA97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746D-0675-4600-8A03-65339417389E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8D21B21-F6A4-4B2B-A441-96359EF9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7F54814-2C28-4B0A-A774-37A52506A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CA83-08D8-4DB5-A0FA-06AA13FC02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460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A567F5-CE05-40E8-959C-094534937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DD2B65-9A48-4086-8CBB-94F44B0D6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46C86FA-EFB2-4CCA-ABC0-7E4393766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E99719-2DBF-4632-8484-BE1AF901B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746D-0675-4600-8A03-65339417389E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CB43E8-9675-40BD-96FC-142051647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5E2176-B446-4001-993C-DC1929B8E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CA83-08D8-4DB5-A0FA-06AA13FC02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86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636A28-89E4-4840-8418-8F8198CB5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8326C65-6944-4B61-A1EE-2565D51189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03F3171-3503-43C6-B69B-7082C4B13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AB9023-D76E-4B72-B197-32316080C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746D-0675-4600-8A03-65339417389E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0DE4881-6470-4CC9-8332-EB734E4F1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F1A4692-EA42-4C39-A802-B1B053938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CA83-08D8-4DB5-A0FA-06AA13FC02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61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62A90B-1CA1-4755-AECB-97581C685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6CCF0C-54AC-4DB9-8676-38EDDB96D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F6DFF8-A61E-4C0D-8DA6-661B999485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0746D-0675-4600-8A03-65339417389E}" type="datetimeFigureOut">
              <a:rPr lang="ru-RU" smtClean="0"/>
              <a:t>01.11.2019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B0AB65-6990-48E3-8E5A-B0E88AE85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93AF48-35A7-459F-9F10-CC48C25CF6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5CA83-08D8-4DB5-A0FA-06AA13FC02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77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2626AC-DAE9-4B03-9235-002FE6CA4B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>
                <a:latin typeface="Century Gothic" panose="020B0502020202020204" pitchFamily="34" charset="0"/>
              </a:rPr>
              <a:t>Взаимодействие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8DAD247-1373-4714-B66A-59014179DA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Century Gothic" panose="020B0502020202020204" pitchFamily="34" charset="0"/>
              </a:rPr>
              <a:t>учителей воскресной школы</a:t>
            </a:r>
          </a:p>
        </p:txBody>
      </p:sp>
    </p:spTree>
    <p:extLst>
      <p:ext uri="{BB962C8B-B14F-4D97-AF65-F5344CB8AC3E}">
        <p14:creationId xmlns:p14="http://schemas.microsoft.com/office/powerpoint/2010/main" val="2753952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2626AC-DAE9-4B03-9235-002FE6CA4B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Century Gothic" panose="020B0502020202020204" pitchFamily="34" charset="0"/>
              </a:rPr>
              <a:t>IV</a:t>
            </a:r>
            <a:r>
              <a:rPr lang="ru-RU" sz="5400" b="1" dirty="0">
                <a:latin typeface="Century Gothic" panose="020B0502020202020204" pitchFamily="34" charset="0"/>
              </a:rPr>
              <a:t>. Взаимодействие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8DAD247-1373-4714-B66A-59014179DA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Century Gothic" panose="020B0502020202020204" pitchFamily="34" charset="0"/>
              </a:rPr>
              <a:t>на разных уровнях</a:t>
            </a:r>
          </a:p>
        </p:txBody>
      </p:sp>
    </p:spTree>
    <p:extLst>
      <p:ext uri="{BB962C8B-B14F-4D97-AF65-F5344CB8AC3E}">
        <p14:creationId xmlns:p14="http://schemas.microsoft.com/office/powerpoint/2010/main" val="4153783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6E9EC6-78D2-4CCF-999A-C15CACB9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Century Gothic" panose="020B0502020202020204" pitchFamily="34" charset="0"/>
              </a:rPr>
              <a:t>IV</a:t>
            </a:r>
            <a:r>
              <a:rPr lang="ru-RU" sz="5400" b="1" dirty="0">
                <a:latin typeface="Century Gothic" panose="020B0502020202020204" pitchFamily="34" charset="0"/>
              </a:rPr>
              <a:t>. Уровни взаимодействия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7B5AAA-EE1F-4FC4-A7F5-BC21FBA9E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3170"/>
            <a:ext cx="12192000" cy="551483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4000" b="1" dirty="0">
                <a:latin typeface="Century Gothic" panose="020B0502020202020204" pitchFamily="34" charset="0"/>
              </a:rPr>
              <a:t>1. Группа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4000" dirty="0">
                <a:latin typeface="Century Gothic" panose="020B0502020202020204" pitchFamily="34" charset="0"/>
              </a:rPr>
              <a:t>Разногласия могут быть: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4000" dirty="0">
                <a:latin typeface="Century Gothic" panose="020B0502020202020204" pitchFamily="34" charset="0"/>
              </a:rPr>
              <a:t>а) Объективные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4000" dirty="0">
                <a:latin typeface="Century Gothic" panose="020B0502020202020204" pitchFamily="34" charset="0"/>
              </a:rPr>
              <a:t>б) Личностные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4000" dirty="0">
                <a:latin typeface="Century Gothic" panose="020B0502020202020204" pitchFamily="34" charset="0"/>
              </a:rPr>
              <a:t>в) Комплексные</a:t>
            </a:r>
          </a:p>
          <a:p>
            <a:pPr marL="0" indent="0">
              <a:lnSpc>
                <a:spcPct val="100000"/>
              </a:lnSpc>
              <a:buNone/>
            </a:pPr>
            <a:endParaRPr lang="ru-RU" sz="4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525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6E9EC6-78D2-4CCF-999A-C15CACB9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5400" b="1" dirty="0">
                <a:latin typeface="Century Gothic" panose="020B0502020202020204" pitchFamily="34" charset="0"/>
              </a:rPr>
              <a:t>1. Группа. Объективные разногласия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7B5AAA-EE1F-4FC4-A7F5-BC21FBA9E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3170"/>
            <a:ext cx="12192000" cy="153511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4000" dirty="0">
                <a:latin typeface="Century Gothic" panose="020B0502020202020204" pitchFamily="34" charset="0"/>
              </a:rPr>
              <a:t>Расхождения в методологии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6AA07CE-ABB6-4DEF-A701-A55BFD335826}"/>
              </a:ext>
            </a:extLst>
          </p:cNvPr>
          <p:cNvSpPr txBox="1">
            <a:spLocks/>
          </p:cNvSpPr>
          <p:nvPr/>
        </p:nvSpPr>
        <p:spPr>
          <a:xfrm>
            <a:off x="0" y="2878282"/>
            <a:ext cx="12192000" cy="3979718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Распределение уроков</a:t>
            </a:r>
          </a:p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Пробы и ошибки</a:t>
            </a:r>
          </a:p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Независимая экспертиза</a:t>
            </a:r>
          </a:p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Предложение и обоснование</a:t>
            </a:r>
          </a:p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Принятие ответственности</a:t>
            </a:r>
          </a:p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Молитва</a:t>
            </a:r>
          </a:p>
        </p:txBody>
      </p:sp>
    </p:spTree>
    <p:extLst>
      <p:ext uri="{BB962C8B-B14F-4D97-AF65-F5344CB8AC3E}">
        <p14:creationId xmlns:p14="http://schemas.microsoft.com/office/powerpoint/2010/main" val="2716982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6E9EC6-78D2-4CCF-999A-C15CACB9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5400" b="1" dirty="0">
                <a:latin typeface="Century Gothic" panose="020B0502020202020204" pitchFamily="34" charset="0"/>
              </a:rPr>
              <a:t>1. Группа. Объективные разногласия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7B5AAA-EE1F-4FC4-A7F5-BC21FBA9E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3170"/>
            <a:ext cx="12192000" cy="153511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4000" dirty="0">
                <a:latin typeface="Century Gothic" panose="020B0502020202020204" pitchFamily="34" charset="0"/>
              </a:rPr>
              <a:t>Различия во взглядах на вероучение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6AA07CE-ABB6-4DEF-A701-A55BFD335826}"/>
              </a:ext>
            </a:extLst>
          </p:cNvPr>
          <p:cNvSpPr txBox="1">
            <a:spLocks/>
          </p:cNvSpPr>
          <p:nvPr/>
        </p:nvSpPr>
        <p:spPr>
          <a:xfrm>
            <a:off x="0" y="2878282"/>
            <a:ext cx="12192000" cy="397971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Преподавать так, как учит церковь</a:t>
            </a:r>
          </a:p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Молиться о мудрости</a:t>
            </a:r>
          </a:p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Не давать сеять чуждое</a:t>
            </a:r>
          </a:p>
        </p:txBody>
      </p:sp>
    </p:spTree>
    <p:extLst>
      <p:ext uri="{BB962C8B-B14F-4D97-AF65-F5344CB8AC3E}">
        <p14:creationId xmlns:p14="http://schemas.microsoft.com/office/powerpoint/2010/main" val="304420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6E9EC6-78D2-4CCF-999A-C15CACB9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5400" b="1" dirty="0">
                <a:latin typeface="Century Gothic" panose="020B0502020202020204" pitchFamily="34" charset="0"/>
              </a:rPr>
              <a:t>1. Группа. Личностные разногласия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7B5AAA-EE1F-4FC4-A7F5-BC21FBA9E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3170"/>
            <a:ext cx="12192000" cy="153511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4000" dirty="0">
                <a:latin typeface="Century Gothic" panose="020B0502020202020204" pitchFamily="34" charset="0"/>
              </a:rPr>
              <a:t>Игнорирование общих мероприятий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6AA07CE-ABB6-4DEF-A701-A55BFD335826}"/>
              </a:ext>
            </a:extLst>
          </p:cNvPr>
          <p:cNvSpPr txBox="1">
            <a:spLocks/>
          </p:cNvSpPr>
          <p:nvPr/>
        </p:nvSpPr>
        <p:spPr>
          <a:xfrm>
            <a:off x="0" y="2878282"/>
            <a:ext cx="12192000" cy="397971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Пересмотреть отношение к труду</a:t>
            </a:r>
          </a:p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Показывать значимость</a:t>
            </a:r>
          </a:p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Принять как часть обязанностей</a:t>
            </a:r>
          </a:p>
        </p:txBody>
      </p:sp>
    </p:spTree>
    <p:extLst>
      <p:ext uri="{BB962C8B-B14F-4D97-AF65-F5344CB8AC3E}">
        <p14:creationId xmlns:p14="http://schemas.microsoft.com/office/powerpoint/2010/main" val="3660193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6E9EC6-78D2-4CCF-999A-C15CACB9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5400" b="1" dirty="0">
                <a:latin typeface="Century Gothic" panose="020B0502020202020204" pitchFamily="34" charset="0"/>
              </a:rPr>
              <a:t>1. Группа. Личностные разногласия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7B5AAA-EE1F-4FC4-A7F5-BC21FBA9E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3170"/>
            <a:ext cx="12192000" cy="153511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4000" dirty="0">
                <a:latin typeface="Century Gothic" panose="020B0502020202020204" pitchFamily="34" charset="0"/>
              </a:rPr>
              <a:t>Один из учителей тянет все на себя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6AA07CE-ABB6-4DEF-A701-A55BFD335826}"/>
              </a:ext>
            </a:extLst>
          </p:cNvPr>
          <p:cNvSpPr txBox="1">
            <a:spLocks/>
          </p:cNvSpPr>
          <p:nvPr/>
        </p:nvSpPr>
        <p:spPr>
          <a:xfrm>
            <a:off x="0" y="2878282"/>
            <a:ext cx="12192000" cy="3979718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Показывать важность команды</a:t>
            </a:r>
          </a:p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Пробы и ошибки</a:t>
            </a:r>
          </a:p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Отстранение</a:t>
            </a:r>
          </a:p>
          <a:p>
            <a:pPr>
              <a:lnSpc>
                <a:spcPct val="100000"/>
              </a:lnSpc>
            </a:pPr>
            <a:endParaRPr lang="ru-RU" sz="4000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Смириться</a:t>
            </a:r>
          </a:p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Пригласить третью сторону</a:t>
            </a:r>
          </a:p>
        </p:txBody>
      </p:sp>
    </p:spTree>
    <p:extLst>
      <p:ext uri="{BB962C8B-B14F-4D97-AF65-F5344CB8AC3E}">
        <p14:creationId xmlns:p14="http://schemas.microsoft.com/office/powerpoint/2010/main" val="2274369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6E9EC6-78D2-4CCF-999A-C15CACB9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5400" b="1" dirty="0">
                <a:latin typeface="Century Gothic" panose="020B0502020202020204" pitchFamily="34" charset="0"/>
              </a:rPr>
              <a:t>1. Группа. Личностные разногласия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7B5AAA-EE1F-4FC4-A7F5-BC21FBA9E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3170"/>
            <a:ext cx="12192000" cy="153511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4000" dirty="0">
                <a:latin typeface="Century Gothic" panose="020B0502020202020204" pitchFamily="34" charset="0"/>
              </a:rPr>
              <a:t>Ответственный за группу пресекает инициативность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6AA07CE-ABB6-4DEF-A701-A55BFD335826}"/>
              </a:ext>
            </a:extLst>
          </p:cNvPr>
          <p:cNvSpPr txBox="1">
            <a:spLocks/>
          </p:cNvSpPr>
          <p:nvPr/>
        </p:nvSpPr>
        <p:spPr>
          <a:xfrm>
            <a:off x="0" y="2878282"/>
            <a:ext cx="12192000" cy="3979718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Учитывать разницу</a:t>
            </a:r>
          </a:p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Осознать причины</a:t>
            </a:r>
          </a:p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Судить объективно</a:t>
            </a:r>
          </a:p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Давать право на ошибки</a:t>
            </a:r>
          </a:p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Предлагать и обосновывать</a:t>
            </a:r>
          </a:p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Не конфликтовать</a:t>
            </a:r>
          </a:p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Молиться</a:t>
            </a:r>
          </a:p>
          <a:p>
            <a:pPr>
              <a:lnSpc>
                <a:spcPct val="100000"/>
              </a:lnSpc>
            </a:pPr>
            <a:endParaRPr lang="ru-RU" sz="4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697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6E9EC6-78D2-4CCF-999A-C15CACB9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5400" b="1" dirty="0">
                <a:latin typeface="Century Gothic" panose="020B0502020202020204" pitchFamily="34" charset="0"/>
              </a:rPr>
              <a:t>1. Группа. Личностные разногласия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7B5AAA-EE1F-4FC4-A7F5-BC21FBA9E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3170"/>
            <a:ext cx="12192000" cy="153511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4000" dirty="0">
                <a:latin typeface="Century Gothic" panose="020B0502020202020204" pitchFamily="34" charset="0"/>
              </a:rPr>
              <a:t>Ответственный за группу пресекает инициативность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6AA07CE-ABB6-4DEF-A701-A55BFD335826}"/>
              </a:ext>
            </a:extLst>
          </p:cNvPr>
          <p:cNvSpPr txBox="1">
            <a:spLocks/>
          </p:cNvSpPr>
          <p:nvPr/>
        </p:nvSpPr>
        <p:spPr>
          <a:xfrm>
            <a:off x="0" y="2878282"/>
            <a:ext cx="12192000" cy="397971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ru-RU" sz="4000" b="1" dirty="0">
                <a:latin typeface="Century Gothic" panose="020B0502020202020204" pitchFamily="34" charset="0"/>
              </a:rPr>
              <a:t>Важно!</a:t>
            </a:r>
            <a:r>
              <a:rPr lang="ru-RU" sz="4000" dirty="0">
                <a:latin typeface="Century Gothic" panose="020B0502020202020204" pitchFamily="34" charset="0"/>
              </a:rPr>
              <a:t> Неопытность или возраст не означает отсутствие здравых мыслей и решений</a:t>
            </a:r>
          </a:p>
        </p:txBody>
      </p:sp>
    </p:spTree>
    <p:extLst>
      <p:ext uri="{BB962C8B-B14F-4D97-AF65-F5344CB8AC3E}">
        <p14:creationId xmlns:p14="http://schemas.microsoft.com/office/powerpoint/2010/main" val="31733647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6E9EC6-78D2-4CCF-999A-C15CACB9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5400" b="1" dirty="0">
                <a:latin typeface="Century Gothic" panose="020B0502020202020204" pitchFamily="34" charset="0"/>
              </a:rPr>
              <a:t>1. Группа. Комплексные разногласия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7B5AAA-EE1F-4FC4-A7F5-BC21FBA9E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3170"/>
            <a:ext cx="12192000" cy="153511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4000" dirty="0">
                <a:latin typeface="Century Gothic" panose="020B0502020202020204" pitchFamily="34" charset="0"/>
              </a:rPr>
              <a:t>Учителя совершенно не могут найти общий язык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A6AA07CE-ABB6-4DEF-A701-A55BFD335826}"/>
              </a:ext>
            </a:extLst>
          </p:cNvPr>
          <p:cNvSpPr txBox="1">
            <a:spLocks/>
          </p:cNvSpPr>
          <p:nvPr/>
        </p:nvSpPr>
        <p:spPr>
          <a:xfrm>
            <a:off x="0" y="2878282"/>
            <a:ext cx="12192000" cy="397971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Третья сторона</a:t>
            </a:r>
          </a:p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Молитва</a:t>
            </a:r>
          </a:p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Извинения</a:t>
            </a:r>
          </a:p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Подстройка и анализ</a:t>
            </a:r>
          </a:p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Переформирование</a:t>
            </a:r>
          </a:p>
        </p:txBody>
      </p:sp>
    </p:spTree>
    <p:extLst>
      <p:ext uri="{BB962C8B-B14F-4D97-AF65-F5344CB8AC3E}">
        <p14:creationId xmlns:p14="http://schemas.microsoft.com/office/powerpoint/2010/main" val="208938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6E9EC6-78D2-4CCF-999A-C15CACB9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5400" b="1" dirty="0">
                <a:latin typeface="Century Gothic" panose="020B0502020202020204" pitchFamily="34" charset="0"/>
              </a:rPr>
              <a:t>2. Воскресная школа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7B5AAA-EE1F-4FC4-A7F5-BC21FBA9E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3170"/>
            <a:ext cx="12192000" cy="551483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4000" b="1" dirty="0">
                <a:latin typeface="Century Gothic" panose="020B0502020202020204" pitchFamily="34" charset="0"/>
              </a:rPr>
              <a:t>Основное правило </a:t>
            </a:r>
            <a:r>
              <a:rPr lang="ru-RU" sz="4000" dirty="0">
                <a:latin typeface="Century Gothic" panose="020B0502020202020204" pitchFamily="34" charset="0"/>
              </a:rPr>
              <a:t>– ответственность перед кем-то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4000" b="1" dirty="0">
                <a:latin typeface="Century Gothic" panose="020B0502020202020204" pitchFamily="34" charset="0"/>
              </a:rPr>
              <a:t>Основная проблема </a:t>
            </a:r>
            <a:r>
              <a:rPr lang="ru-RU" sz="4000" dirty="0">
                <a:latin typeface="Century Gothic" panose="020B0502020202020204" pitchFamily="34" charset="0"/>
              </a:rPr>
              <a:t>– отсутствие иерархии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4000" b="1" dirty="0">
                <a:latin typeface="Century Gothic" panose="020B0502020202020204" pitchFamily="34" charset="0"/>
              </a:rPr>
              <a:t>Итог решения </a:t>
            </a:r>
            <a:r>
              <a:rPr lang="ru-RU" sz="4000" dirty="0">
                <a:latin typeface="Century Gothic" panose="020B0502020202020204" pitchFamily="34" charset="0"/>
              </a:rPr>
              <a:t>– самодисциплина каждого труженика</a:t>
            </a:r>
          </a:p>
        </p:txBody>
      </p:sp>
    </p:spTree>
    <p:extLst>
      <p:ext uri="{BB962C8B-B14F-4D97-AF65-F5344CB8AC3E}">
        <p14:creationId xmlns:p14="http://schemas.microsoft.com/office/powerpoint/2010/main" val="389726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6E9EC6-78D2-4CCF-999A-C15CACB9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ru-RU" sz="5400" b="1" dirty="0">
                <a:latin typeface="Century Gothic" panose="020B0502020202020204" pitchFamily="34" charset="0"/>
              </a:rPr>
              <a:t>План темы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7B5AAA-EE1F-4FC4-A7F5-BC21FBA9E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3170"/>
            <a:ext cx="12192000" cy="5514830"/>
          </a:xfrm>
        </p:spPr>
        <p:txBody>
          <a:bodyPr>
            <a:normAutofit/>
          </a:bodyPr>
          <a:lstStyle/>
          <a:p>
            <a:pPr marL="857250" indent="-857250">
              <a:buAutoNum type="romanUcPeriod"/>
            </a:pPr>
            <a:r>
              <a:rPr lang="ru-RU" sz="4000" dirty="0">
                <a:latin typeface="Century Gothic" panose="020B0502020202020204" pitchFamily="34" charset="0"/>
              </a:rPr>
              <a:t>Структура взаимодействия</a:t>
            </a:r>
            <a:endParaRPr lang="en-US" sz="4000" dirty="0">
              <a:latin typeface="Century Gothic" panose="020B0502020202020204" pitchFamily="34" charset="0"/>
            </a:endParaRPr>
          </a:p>
          <a:p>
            <a:pPr marL="857250" indent="-857250">
              <a:buAutoNum type="romanUcPeriod"/>
            </a:pPr>
            <a:r>
              <a:rPr lang="ru-RU" sz="4000" dirty="0">
                <a:latin typeface="Century Gothic" panose="020B0502020202020204" pitchFamily="34" charset="0"/>
              </a:rPr>
              <a:t>Подотчетность</a:t>
            </a:r>
            <a:endParaRPr lang="en-US" sz="4000" dirty="0">
              <a:latin typeface="Century Gothic" panose="020B0502020202020204" pitchFamily="34" charset="0"/>
            </a:endParaRPr>
          </a:p>
          <a:p>
            <a:pPr marL="857250" indent="-857250">
              <a:buAutoNum type="romanUcPeriod"/>
            </a:pPr>
            <a:r>
              <a:rPr lang="ru-RU" sz="4000" dirty="0">
                <a:latin typeface="Century Gothic" panose="020B0502020202020204" pitchFamily="34" charset="0"/>
              </a:rPr>
              <a:t>Основные правила взаимодействия</a:t>
            </a:r>
            <a:endParaRPr lang="en-US" sz="4000" dirty="0">
              <a:latin typeface="Century Gothic" panose="020B0502020202020204" pitchFamily="34" charset="0"/>
            </a:endParaRPr>
          </a:p>
          <a:p>
            <a:pPr marL="857250" indent="-857250">
              <a:buAutoNum type="romanUcPeriod"/>
            </a:pPr>
            <a:r>
              <a:rPr lang="ru-RU" sz="4000" dirty="0">
                <a:latin typeface="Century Gothic" panose="020B0502020202020204" pitchFamily="34" charset="0"/>
              </a:rPr>
              <a:t>Взаимодействие на разных уровнях</a:t>
            </a:r>
          </a:p>
        </p:txBody>
      </p:sp>
    </p:spTree>
    <p:extLst>
      <p:ext uri="{BB962C8B-B14F-4D97-AF65-F5344CB8AC3E}">
        <p14:creationId xmlns:p14="http://schemas.microsoft.com/office/powerpoint/2010/main" val="26127357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6E9EC6-78D2-4CCF-999A-C15CACB9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5400" b="1" dirty="0">
                <a:latin typeface="Century Gothic" panose="020B0502020202020204" pitchFamily="34" charset="0"/>
              </a:rPr>
              <a:t>2. Воскресная школа. Решения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7B5AAA-EE1F-4FC4-A7F5-BC21FBA9E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3170"/>
            <a:ext cx="12192000" cy="551483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4000" b="1" dirty="0">
                <a:latin typeface="Century Gothic" panose="020B0502020202020204" pitchFamily="34" charset="0"/>
              </a:rPr>
              <a:t>Маленькая ВШ (1 группа):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4000" dirty="0">
                <a:latin typeface="Century Gothic" panose="020B0502020202020204" pitchFamily="34" charset="0"/>
              </a:rPr>
              <a:t>а) Внутренние взаимодействия:</a:t>
            </a:r>
          </a:p>
          <a:p>
            <a:pPr lvl="1"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Поиск помощников</a:t>
            </a:r>
          </a:p>
          <a:p>
            <a:pPr lvl="1"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Совместная работа над программой</a:t>
            </a:r>
          </a:p>
          <a:p>
            <a:pPr lvl="1"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Анализ уроков</a:t>
            </a:r>
          </a:p>
        </p:txBody>
      </p:sp>
    </p:spTree>
    <p:extLst>
      <p:ext uri="{BB962C8B-B14F-4D97-AF65-F5344CB8AC3E}">
        <p14:creationId xmlns:p14="http://schemas.microsoft.com/office/powerpoint/2010/main" val="24303626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6E9EC6-78D2-4CCF-999A-C15CACB9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5400" b="1" dirty="0">
                <a:latin typeface="Century Gothic" panose="020B0502020202020204" pitchFamily="34" charset="0"/>
              </a:rPr>
              <a:t>2. Воскресная школа. Решения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7B5AAA-EE1F-4FC4-A7F5-BC21FBA9E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3170"/>
            <a:ext cx="12192000" cy="551483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4000" b="1" dirty="0">
                <a:latin typeface="Century Gothic" panose="020B0502020202020204" pitchFamily="34" charset="0"/>
              </a:rPr>
              <a:t>Маленькая ВШ (1 группа):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4000" dirty="0">
                <a:latin typeface="Century Gothic" panose="020B0502020202020204" pitchFamily="34" charset="0"/>
              </a:rPr>
              <a:t>б) Внешние взаимодействия:</a:t>
            </a:r>
          </a:p>
          <a:p>
            <a:pPr lvl="1"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Творческие отчеты в церкви</a:t>
            </a:r>
          </a:p>
          <a:p>
            <a:pPr lvl="1"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Участие в служении</a:t>
            </a:r>
          </a:p>
          <a:p>
            <a:pPr lvl="1"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Утверждение учебной программы у братьев</a:t>
            </a:r>
          </a:p>
        </p:txBody>
      </p:sp>
    </p:spTree>
    <p:extLst>
      <p:ext uri="{BB962C8B-B14F-4D97-AF65-F5344CB8AC3E}">
        <p14:creationId xmlns:p14="http://schemas.microsoft.com/office/powerpoint/2010/main" val="37306228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6E9EC6-78D2-4CCF-999A-C15CACB9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5400" b="1" dirty="0">
                <a:latin typeface="Century Gothic" panose="020B0502020202020204" pitchFamily="34" charset="0"/>
              </a:rPr>
              <a:t>2. Воскресная школа. Решения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7B5AAA-EE1F-4FC4-A7F5-BC21FBA9E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3170"/>
            <a:ext cx="12192000" cy="551483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4000" b="1" dirty="0">
                <a:latin typeface="Century Gothic" panose="020B0502020202020204" pitchFamily="34" charset="0"/>
              </a:rPr>
              <a:t>Средняя ВШ (2 группы):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4000" dirty="0">
                <a:latin typeface="Century Gothic" panose="020B0502020202020204" pitchFamily="34" charset="0"/>
              </a:rPr>
              <a:t>а) Педсоветы: обмен опытом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4000" dirty="0">
                <a:latin typeface="Century Gothic" panose="020B0502020202020204" pitchFamily="34" charset="0"/>
              </a:rPr>
              <a:t>б) Совместное годовое планирование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4000" dirty="0">
                <a:latin typeface="Century Gothic" panose="020B0502020202020204" pitchFamily="34" charset="0"/>
              </a:rPr>
              <a:t>в) Совместные мероприятия</a:t>
            </a:r>
          </a:p>
          <a:p>
            <a:pPr marL="0" indent="0">
              <a:lnSpc>
                <a:spcPct val="100000"/>
              </a:lnSpc>
              <a:buNone/>
            </a:pPr>
            <a:endParaRPr lang="ru-RU" sz="4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4840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6E9EC6-78D2-4CCF-999A-C15CACB9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5400" b="1" dirty="0">
                <a:latin typeface="Century Gothic" panose="020B0502020202020204" pitchFamily="34" charset="0"/>
              </a:rPr>
              <a:t>2. Воскресная школа. Решения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7B5AAA-EE1F-4FC4-A7F5-BC21FBA9E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3170"/>
            <a:ext cx="12192000" cy="551483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4000" b="1" dirty="0">
                <a:latin typeface="Century Gothic" panose="020B0502020202020204" pitchFamily="34" charset="0"/>
              </a:rPr>
              <a:t>Большая ВШ (3 и более групп):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4000" dirty="0">
                <a:latin typeface="Century Gothic" panose="020B0502020202020204" pitchFamily="34" charset="0"/>
              </a:rPr>
              <a:t>а) Выбор ответственного за ВШ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4000" dirty="0">
                <a:latin typeface="Century Gothic" panose="020B0502020202020204" pitchFamily="34" charset="0"/>
              </a:rPr>
              <a:t>б) Создание инициативной группы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4000" dirty="0">
                <a:latin typeface="Century Gothic" panose="020B0502020202020204" pitchFamily="34" charset="0"/>
              </a:rPr>
              <a:t>в) Педсоветы: тематические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4000" dirty="0">
                <a:latin typeface="Century Gothic" panose="020B0502020202020204" pitchFamily="34" charset="0"/>
              </a:rPr>
              <a:t>г) Учительские мероприятия</a:t>
            </a:r>
          </a:p>
          <a:p>
            <a:pPr marL="0" indent="0">
              <a:lnSpc>
                <a:spcPct val="100000"/>
              </a:lnSpc>
              <a:buNone/>
            </a:pPr>
            <a:endParaRPr lang="ru-RU" sz="4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7193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6E9EC6-78D2-4CCF-999A-C15CACB9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5400" b="1" dirty="0">
                <a:latin typeface="Century Gothic" panose="020B0502020202020204" pitchFamily="34" charset="0"/>
              </a:rPr>
              <a:t>3. Церковь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7B5AAA-EE1F-4FC4-A7F5-BC21FBA9E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3170"/>
            <a:ext cx="12192000" cy="551483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4000" b="1" dirty="0">
                <a:latin typeface="Century Gothic" panose="020B0502020202020204" pitchFamily="34" charset="0"/>
              </a:rPr>
              <a:t>Проблемы:</a:t>
            </a:r>
          </a:p>
          <a:p>
            <a:pPr marL="742950" indent="-742950">
              <a:lnSpc>
                <a:spcPct val="100000"/>
              </a:lnSpc>
              <a:buAutoNum type="arabicPeriod"/>
            </a:pPr>
            <a:r>
              <a:rPr lang="ru-RU" sz="4000" dirty="0">
                <a:latin typeface="Century Gothic" panose="020B0502020202020204" pitchFamily="34" charset="0"/>
              </a:rPr>
              <a:t>Непонимание ценности ВШ</a:t>
            </a:r>
          </a:p>
          <a:p>
            <a:pPr marL="742950" indent="-742950">
              <a:lnSpc>
                <a:spcPct val="100000"/>
              </a:lnSpc>
              <a:buAutoNum type="arabicPeriod"/>
            </a:pPr>
            <a:r>
              <a:rPr lang="ru-RU" sz="4000" dirty="0">
                <a:latin typeface="Century Gothic" panose="020B0502020202020204" pitchFamily="34" charset="0"/>
              </a:rPr>
              <a:t>Родительская ответственность</a:t>
            </a:r>
          </a:p>
          <a:p>
            <a:pPr marL="742950" indent="-742950">
              <a:lnSpc>
                <a:spcPct val="100000"/>
              </a:lnSpc>
              <a:buAutoNum type="arabicPeriod"/>
            </a:pPr>
            <a:r>
              <a:rPr lang="ru-RU" sz="4000" dirty="0">
                <a:latin typeface="Century Gothic" panose="020B0502020202020204" pitchFamily="34" charset="0"/>
              </a:rPr>
              <a:t>Нет финансирования</a:t>
            </a:r>
          </a:p>
          <a:p>
            <a:pPr marL="742950" indent="-742950">
              <a:lnSpc>
                <a:spcPct val="100000"/>
              </a:lnSpc>
              <a:buAutoNum type="arabicPeriod"/>
            </a:pPr>
            <a:r>
              <a:rPr lang="ru-RU" sz="4000" dirty="0">
                <a:latin typeface="Century Gothic" panose="020B0502020202020204" pitchFamily="34" charset="0"/>
              </a:rPr>
              <a:t>Нет поддержки</a:t>
            </a:r>
          </a:p>
          <a:p>
            <a:pPr marL="742950" indent="-742950">
              <a:lnSpc>
                <a:spcPct val="100000"/>
              </a:lnSpc>
              <a:buAutoNum type="arabicPeriod"/>
            </a:pPr>
            <a:r>
              <a:rPr lang="ru-RU" sz="4000" dirty="0">
                <a:latin typeface="Century Gothic" panose="020B0502020202020204" pitchFamily="34" charset="0"/>
              </a:rPr>
              <a:t>Торможение инициатив</a:t>
            </a:r>
          </a:p>
          <a:p>
            <a:pPr marL="742950" indent="-742950">
              <a:lnSpc>
                <a:spcPct val="100000"/>
              </a:lnSpc>
              <a:buAutoNum type="arabicPeriod"/>
            </a:pPr>
            <a:r>
              <a:rPr lang="ru-RU" sz="4000" dirty="0">
                <a:latin typeface="Century Gothic" panose="020B0502020202020204" pitchFamily="34" charset="0"/>
              </a:rPr>
              <a:t>Нет связи</a:t>
            </a:r>
          </a:p>
          <a:p>
            <a:pPr marL="0" indent="0">
              <a:lnSpc>
                <a:spcPct val="100000"/>
              </a:lnSpc>
              <a:buNone/>
            </a:pPr>
            <a:endParaRPr lang="ru-RU" sz="4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863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6E9EC6-78D2-4CCF-999A-C15CACB9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5400" b="1" dirty="0">
                <a:latin typeface="Century Gothic" panose="020B0502020202020204" pitchFamily="34" charset="0"/>
              </a:rPr>
              <a:t>3. Церковь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7B5AAA-EE1F-4FC4-A7F5-BC21FBA9E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3170"/>
            <a:ext cx="12192000" cy="551483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4000" b="1" dirty="0">
                <a:latin typeface="Century Gothic" panose="020B0502020202020204" pitchFamily="34" charset="0"/>
              </a:rPr>
              <a:t>Последовательность принятия решений:</a:t>
            </a:r>
          </a:p>
          <a:p>
            <a:pPr marL="742950" indent="-742950">
              <a:lnSpc>
                <a:spcPct val="100000"/>
              </a:lnSpc>
              <a:buAutoNum type="arabicPeriod"/>
            </a:pPr>
            <a:r>
              <a:rPr lang="ru-RU" sz="4000" dirty="0">
                <a:latin typeface="Century Gothic" panose="020B0502020202020204" pitchFamily="34" charset="0"/>
              </a:rPr>
              <a:t>Личное осознание ценности ВШ</a:t>
            </a:r>
          </a:p>
          <a:p>
            <a:pPr marL="742950" indent="-742950">
              <a:lnSpc>
                <a:spcPct val="100000"/>
              </a:lnSpc>
              <a:buAutoNum type="arabicPeriod"/>
            </a:pPr>
            <a:r>
              <a:rPr lang="ru-RU" sz="4000" dirty="0">
                <a:latin typeface="Century Gothic" panose="020B0502020202020204" pitchFamily="34" charset="0"/>
              </a:rPr>
              <a:t>Введение должности директора ВШ</a:t>
            </a:r>
          </a:p>
          <a:p>
            <a:pPr marL="742950" indent="-742950">
              <a:lnSpc>
                <a:spcPct val="100000"/>
              </a:lnSpc>
              <a:buAutoNum type="arabicPeriod"/>
            </a:pPr>
            <a:r>
              <a:rPr lang="ru-RU" sz="4000" dirty="0">
                <a:latin typeface="Century Gothic" panose="020B0502020202020204" pitchFamily="34" charset="0"/>
              </a:rPr>
              <a:t>Продвижение интересов ВШ</a:t>
            </a:r>
          </a:p>
        </p:txBody>
      </p:sp>
    </p:spTree>
    <p:extLst>
      <p:ext uri="{BB962C8B-B14F-4D97-AF65-F5344CB8AC3E}">
        <p14:creationId xmlns:p14="http://schemas.microsoft.com/office/powerpoint/2010/main" val="12208541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6E9EC6-78D2-4CCF-999A-C15CACB9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5400" b="1" dirty="0">
                <a:latin typeface="Century Gothic" panose="020B0502020202020204" pitchFamily="34" charset="0"/>
              </a:rPr>
              <a:t>3. Церковь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7B5AAA-EE1F-4FC4-A7F5-BC21FBA9E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3170"/>
            <a:ext cx="12192000" cy="551483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4000" b="1" dirty="0">
                <a:latin typeface="Century Gothic" panose="020B0502020202020204" pitchFamily="34" charset="0"/>
              </a:rPr>
              <a:t>Объяснение важности труда: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4000" dirty="0">
                <a:latin typeface="Century Gothic" panose="020B0502020202020204" pitchFamily="34" charset="0"/>
              </a:rPr>
              <a:t>Для братьев – статистика и отчеты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4000" dirty="0">
                <a:latin typeface="Century Gothic" panose="020B0502020202020204" pitchFamily="34" charset="0"/>
              </a:rPr>
              <a:t>Для церкви – участие в служении, поделки, фото-видео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4000" dirty="0">
                <a:latin typeface="Century Gothic" panose="020B0502020202020204" pitchFamily="34" charset="0"/>
              </a:rPr>
              <a:t>Для родителей – родительские собрания, беседы со служителем</a:t>
            </a:r>
          </a:p>
        </p:txBody>
      </p:sp>
    </p:spTree>
    <p:extLst>
      <p:ext uri="{BB962C8B-B14F-4D97-AF65-F5344CB8AC3E}">
        <p14:creationId xmlns:p14="http://schemas.microsoft.com/office/powerpoint/2010/main" val="3375468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6E9EC6-78D2-4CCF-999A-C15CACB9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5400" b="1" dirty="0">
                <a:latin typeface="Century Gothic" panose="020B0502020202020204" pitchFamily="34" charset="0"/>
              </a:rPr>
              <a:t>Ключевые мысли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7B5AAA-EE1F-4FC4-A7F5-BC21FBA9E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3170"/>
            <a:ext cx="12192000" cy="5514830"/>
          </a:xfrm>
        </p:spPr>
        <p:txBody>
          <a:bodyPr>
            <a:normAutofit/>
          </a:bodyPr>
          <a:lstStyle/>
          <a:p>
            <a:pPr marL="742950" indent="-742950">
              <a:lnSpc>
                <a:spcPct val="100000"/>
              </a:lnSpc>
              <a:buAutoNum type="arabicPeriod"/>
            </a:pPr>
            <a:r>
              <a:rPr lang="ru-RU" sz="4000" dirty="0">
                <a:latin typeface="Century Gothic" panose="020B0502020202020204" pitchFamily="34" charset="0"/>
              </a:rPr>
              <a:t>Учителя не должны быть сами по себе</a:t>
            </a:r>
          </a:p>
          <a:p>
            <a:pPr marL="742950" indent="-742950">
              <a:lnSpc>
                <a:spcPct val="100000"/>
              </a:lnSpc>
              <a:buAutoNum type="arabicPeriod"/>
            </a:pPr>
            <a:r>
              <a:rPr lang="ru-RU" sz="4000" dirty="0">
                <a:latin typeface="Century Gothic" panose="020B0502020202020204" pitchFamily="34" charset="0"/>
              </a:rPr>
              <a:t>Нужно показывать актуальность труда</a:t>
            </a:r>
          </a:p>
          <a:p>
            <a:pPr marL="742950" indent="-742950">
              <a:lnSpc>
                <a:spcPct val="100000"/>
              </a:lnSpc>
              <a:buAutoNum type="arabicPeriod"/>
            </a:pPr>
            <a:r>
              <a:rPr lang="ru-RU" sz="4000" dirty="0">
                <a:latin typeface="Century Gothic" panose="020B0502020202020204" pitchFamily="34" charset="0"/>
              </a:rPr>
              <a:t>Не нужно бояться перемен</a:t>
            </a:r>
          </a:p>
        </p:txBody>
      </p:sp>
    </p:spTree>
    <p:extLst>
      <p:ext uri="{BB962C8B-B14F-4D97-AF65-F5344CB8AC3E}">
        <p14:creationId xmlns:p14="http://schemas.microsoft.com/office/powerpoint/2010/main" val="1533851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6E9EC6-78D2-4CCF-999A-C15CACB9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Century Gothic" panose="020B0502020202020204" pitchFamily="34" charset="0"/>
              </a:rPr>
              <a:t>I</a:t>
            </a:r>
            <a:r>
              <a:rPr lang="ru-RU" sz="5400" b="1" dirty="0">
                <a:latin typeface="Century Gothic" panose="020B0502020202020204" pitchFamily="34" charset="0"/>
              </a:rPr>
              <a:t>. Структура взаимодействия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21D0D255-BECD-49F7-8A16-4B096FA0AD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772675"/>
              </p:ext>
            </p:extLst>
          </p:nvPr>
        </p:nvGraphicFramePr>
        <p:xfrm>
          <a:off x="0" y="1325562"/>
          <a:ext cx="12192000" cy="5532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8656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6E9EC6-78D2-4CCF-999A-C15CACB9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Century Gothic" panose="020B0502020202020204" pitchFamily="34" charset="0"/>
              </a:rPr>
              <a:t>II</a:t>
            </a:r>
            <a:r>
              <a:rPr lang="ru-RU" sz="5400" b="1" dirty="0">
                <a:latin typeface="Century Gothic" panose="020B0502020202020204" pitchFamily="34" charset="0"/>
              </a:rPr>
              <a:t>. Подотчетность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7B5AAA-EE1F-4FC4-A7F5-BC21FBA9E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3170"/>
            <a:ext cx="12192000" cy="551483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4000" dirty="0">
                <a:latin typeface="Century Gothic" panose="020B0502020202020204" pitchFamily="34" charset="0"/>
              </a:rPr>
              <a:t>Это обязательство человека или организации </a:t>
            </a:r>
            <a:r>
              <a:rPr lang="ru-RU" sz="4000" b="1" dirty="0">
                <a:latin typeface="Century Gothic" panose="020B0502020202020204" pitchFamily="34" charset="0"/>
              </a:rPr>
              <a:t>отчитываться</a:t>
            </a:r>
            <a:r>
              <a:rPr lang="ru-RU" sz="4000" dirty="0">
                <a:latin typeface="Century Gothic" panose="020B0502020202020204" pitchFamily="34" charset="0"/>
              </a:rPr>
              <a:t> перед другими людьми за свои действия и </a:t>
            </a:r>
            <a:r>
              <a:rPr lang="ru-RU" sz="4000" b="1" dirty="0">
                <a:latin typeface="Century Gothic" panose="020B0502020202020204" pitchFamily="34" charset="0"/>
              </a:rPr>
              <a:t>нести ответственность </a:t>
            </a:r>
            <a:r>
              <a:rPr lang="ru-RU" sz="4000" dirty="0">
                <a:latin typeface="Century Gothic" panose="020B0502020202020204" pitchFamily="34" charset="0"/>
              </a:rPr>
              <a:t>за эти действия</a:t>
            </a:r>
          </a:p>
          <a:p>
            <a:pPr marL="0" indent="0">
              <a:lnSpc>
                <a:spcPct val="100000"/>
              </a:lnSpc>
              <a:buNone/>
            </a:pPr>
            <a:endParaRPr lang="ru-RU" sz="4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4000" b="1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4000" b="1" dirty="0">
                <a:latin typeface="Century Gothic" panose="020B0502020202020204" pitchFamily="34" charset="0"/>
              </a:rPr>
              <a:t>Взаимодействие подразумевает подотчетность!</a:t>
            </a:r>
          </a:p>
        </p:txBody>
      </p:sp>
    </p:spTree>
    <p:extLst>
      <p:ext uri="{BB962C8B-B14F-4D97-AF65-F5344CB8AC3E}">
        <p14:creationId xmlns:p14="http://schemas.microsoft.com/office/powerpoint/2010/main" val="971032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6E9EC6-78D2-4CCF-999A-C15CACB9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Century Gothic" panose="020B0502020202020204" pitchFamily="34" charset="0"/>
              </a:rPr>
              <a:t>II</a:t>
            </a:r>
            <a:r>
              <a:rPr lang="ru-RU" sz="5400" b="1" dirty="0">
                <a:latin typeface="Century Gothic" panose="020B0502020202020204" pitchFamily="34" charset="0"/>
              </a:rPr>
              <a:t>. Подотчетность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7B5AAA-EE1F-4FC4-A7F5-BC21FBA9E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3170"/>
            <a:ext cx="12192000" cy="551483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4000" b="1" dirty="0">
                <a:latin typeface="Century Gothic" panose="020B0502020202020204" pitchFamily="34" charset="0"/>
              </a:rPr>
              <a:t>Почему она важна?</a:t>
            </a:r>
          </a:p>
          <a:p>
            <a:pPr marL="742950" indent="-742950">
              <a:lnSpc>
                <a:spcPct val="100000"/>
              </a:lnSpc>
              <a:buAutoNum type="arabicPeriod"/>
            </a:pPr>
            <a:r>
              <a:rPr lang="ru-RU" sz="4000" dirty="0">
                <a:latin typeface="Century Gothic" panose="020B0502020202020204" pitchFamily="34" charset="0"/>
              </a:rPr>
              <a:t>Общее дело</a:t>
            </a:r>
          </a:p>
          <a:p>
            <a:pPr marL="742950" indent="-742950">
              <a:lnSpc>
                <a:spcPct val="100000"/>
              </a:lnSpc>
              <a:buAutoNum type="arabicPeriod"/>
            </a:pPr>
            <a:r>
              <a:rPr lang="ru-RU" sz="4000" dirty="0">
                <a:latin typeface="Century Gothic" panose="020B0502020202020204" pitchFamily="34" charset="0"/>
              </a:rPr>
              <a:t>Здравость учения</a:t>
            </a:r>
          </a:p>
          <a:p>
            <a:pPr marL="742950" indent="-742950">
              <a:lnSpc>
                <a:spcPct val="100000"/>
              </a:lnSpc>
              <a:buAutoNum type="arabicPeriod"/>
            </a:pPr>
            <a:r>
              <a:rPr lang="ru-RU" sz="4000" dirty="0">
                <a:latin typeface="Century Gothic" panose="020B0502020202020204" pitchFamily="34" charset="0"/>
              </a:rPr>
              <a:t>Верность методов</a:t>
            </a:r>
          </a:p>
          <a:p>
            <a:pPr marL="742950" indent="-742950">
              <a:lnSpc>
                <a:spcPct val="100000"/>
              </a:lnSpc>
              <a:buAutoNum type="arabicPeriod"/>
            </a:pPr>
            <a:r>
              <a:rPr lang="ru-RU" sz="4000" dirty="0">
                <a:latin typeface="Century Gothic" panose="020B0502020202020204" pitchFamily="34" charset="0"/>
              </a:rPr>
              <a:t>Сообщение опыта</a:t>
            </a:r>
          </a:p>
          <a:p>
            <a:pPr marL="742950" indent="-742950">
              <a:lnSpc>
                <a:spcPct val="100000"/>
              </a:lnSpc>
              <a:buAutoNum type="arabicPeriod"/>
            </a:pPr>
            <a:r>
              <a:rPr lang="ru-RU" sz="4000" dirty="0">
                <a:latin typeface="Century Gothic" panose="020B0502020202020204" pitchFamily="34" charset="0"/>
              </a:rPr>
              <a:t>Лояльность церкви</a:t>
            </a:r>
          </a:p>
        </p:txBody>
      </p:sp>
    </p:spTree>
    <p:extLst>
      <p:ext uri="{BB962C8B-B14F-4D97-AF65-F5344CB8AC3E}">
        <p14:creationId xmlns:p14="http://schemas.microsoft.com/office/powerpoint/2010/main" val="2951479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2626AC-DAE9-4B03-9235-002FE6CA4B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Century Gothic" panose="020B0502020202020204" pitchFamily="34" charset="0"/>
              </a:rPr>
              <a:t>III</a:t>
            </a:r>
            <a:r>
              <a:rPr lang="ru-RU" sz="5400" b="1" dirty="0">
                <a:latin typeface="Century Gothic" panose="020B0502020202020204" pitchFamily="34" charset="0"/>
              </a:rPr>
              <a:t>. Правила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8DAD247-1373-4714-B66A-59014179DA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Century Gothic" panose="020B0502020202020204" pitchFamily="34" charset="0"/>
              </a:rPr>
              <a:t>взаимодействия</a:t>
            </a:r>
          </a:p>
        </p:txBody>
      </p:sp>
    </p:spTree>
    <p:extLst>
      <p:ext uri="{BB962C8B-B14F-4D97-AF65-F5344CB8AC3E}">
        <p14:creationId xmlns:p14="http://schemas.microsoft.com/office/powerpoint/2010/main" val="2303861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6E9EC6-78D2-4CCF-999A-C15CACB9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Century Gothic" panose="020B0502020202020204" pitchFamily="34" charset="0"/>
              </a:rPr>
              <a:t>III</a:t>
            </a:r>
            <a:r>
              <a:rPr lang="ru-RU" sz="5400" b="1" dirty="0">
                <a:latin typeface="Century Gothic" panose="020B0502020202020204" pitchFamily="34" charset="0"/>
              </a:rPr>
              <a:t>. Правила взаимодействия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7B5AAA-EE1F-4FC4-A7F5-BC21FBA9E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3170"/>
            <a:ext cx="12192000" cy="551483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4000" b="1" dirty="0">
                <a:latin typeface="Century Gothic" panose="020B0502020202020204" pitchFamily="34" charset="0"/>
              </a:rPr>
              <a:t>1. Послушание</a:t>
            </a:r>
          </a:p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Евр.13:17</a:t>
            </a:r>
          </a:p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1Пет.5:5</a:t>
            </a:r>
          </a:p>
          <a:p>
            <a:pPr>
              <a:lnSpc>
                <a:spcPct val="100000"/>
              </a:lnSpc>
            </a:pPr>
            <a:endParaRPr lang="ru-RU" sz="4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4000" b="1" dirty="0">
                <a:latin typeface="Century Gothic" panose="020B0502020202020204" pitchFamily="34" charset="0"/>
              </a:rPr>
              <a:t>Важно! </a:t>
            </a:r>
            <a:r>
              <a:rPr lang="ru-RU" sz="4000" dirty="0">
                <a:latin typeface="Century Gothic" panose="020B0502020202020204" pitchFamily="34" charset="0"/>
              </a:rPr>
              <a:t>Если послушался, виноват не ты, если не послушался, ты виноват</a:t>
            </a:r>
          </a:p>
        </p:txBody>
      </p:sp>
    </p:spTree>
    <p:extLst>
      <p:ext uri="{BB962C8B-B14F-4D97-AF65-F5344CB8AC3E}">
        <p14:creationId xmlns:p14="http://schemas.microsoft.com/office/powerpoint/2010/main" val="1885602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6E9EC6-78D2-4CCF-999A-C15CACB9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Century Gothic" panose="020B0502020202020204" pitchFamily="34" charset="0"/>
              </a:rPr>
              <a:t>III</a:t>
            </a:r>
            <a:r>
              <a:rPr lang="ru-RU" sz="5400" b="1" dirty="0">
                <a:latin typeface="Century Gothic" panose="020B0502020202020204" pitchFamily="34" charset="0"/>
              </a:rPr>
              <a:t>. Правила взаимодействия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7B5AAA-EE1F-4FC4-A7F5-BC21FBA9E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3170"/>
            <a:ext cx="12192000" cy="551483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4000" b="1" dirty="0">
                <a:latin typeface="Century Gothic" panose="020B0502020202020204" pitchFamily="34" charset="0"/>
              </a:rPr>
              <a:t>2. Общение</a:t>
            </a:r>
          </a:p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Лук.22:31-32</a:t>
            </a:r>
          </a:p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1Ин.1:7</a:t>
            </a:r>
          </a:p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Иуд.1:19</a:t>
            </a:r>
          </a:p>
          <a:p>
            <a:pPr>
              <a:lnSpc>
                <a:spcPct val="100000"/>
              </a:lnSpc>
            </a:pPr>
            <a:endParaRPr lang="ru-RU" sz="4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4000" b="1" dirty="0">
                <a:latin typeface="Century Gothic" panose="020B0502020202020204" pitchFamily="34" charset="0"/>
              </a:rPr>
              <a:t>Важно! </a:t>
            </a:r>
            <a:r>
              <a:rPr lang="ru-RU" sz="4000" dirty="0">
                <a:latin typeface="Century Gothic" panose="020B0502020202020204" pitchFamily="34" charset="0"/>
              </a:rPr>
              <a:t>Желание или нежелание общаться говорит об отношении к коллективу</a:t>
            </a:r>
          </a:p>
        </p:txBody>
      </p:sp>
    </p:spTree>
    <p:extLst>
      <p:ext uri="{BB962C8B-B14F-4D97-AF65-F5344CB8AC3E}">
        <p14:creationId xmlns:p14="http://schemas.microsoft.com/office/powerpoint/2010/main" val="1226925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6E9EC6-78D2-4CCF-999A-C15CACB9F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Century Gothic" panose="020B0502020202020204" pitchFamily="34" charset="0"/>
              </a:rPr>
              <a:t>III</a:t>
            </a:r>
            <a:r>
              <a:rPr lang="ru-RU" sz="5400" b="1" dirty="0">
                <a:latin typeface="Century Gothic" panose="020B0502020202020204" pitchFamily="34" charset="0"/>
              </a:rPr>
              <a:t>. Правила взаимодействия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7B5AAA-EE1F-4FC4-A7F5-BC21FBA9E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3170"/>
            <a:ext cx="12192000" cy="551483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4000" b="1" dirty="0">
                <a:latin typeface="Century Gothic" panose="020B0502020202020204" pitchFamily="34" charset="0"/>
              </a:rPr>
              <a:t>3. Христианское уважение</a:t>
            </a:r>
          </a:p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Флп.2:3</a:t>
            </a:r>
          </a:p>
          <a:p>
            <a:pPr>
              <a:lnSpc>
                <a:spcPct val="100000"/>
              </a:lnSpc>
            </a:pPr>
            <a:r>
              <a:rPr lang="ru-RU" sz="4000" dirty="0">
                <a:latin typeface="Century Gothic" panose="020B0502020202020204" pitchFamily="34" charset="0"/>
              </a:rPr>
              <a:t>Лук.14:11</a:t>
            </a:r>
          </a:p>
          <a:p>
            <a:pPr marL="0" indent="0">
              <a:lnSpc>
                <a:spcPct val="100000"/>
              </a:lnSpc>
              <a:buNone/>
            </a:pPr>
            <a:endParaRPr lang="ru-RU" sz="4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4000" b="1" dirty="0">
                <a:latin typeface="Century Gothic" panose="020B0502020202020204" pitchFamily="34" charset="0"/>
              </a:rPr>
              <a:t>Важно! </a:t>
            </a:r>
            <a:r>
              <a:rPr lang="ru-RU" sz="4000" dirty="0">
                <a:latin typeface="Century Gothic" panose="020B0502020202020204" pitchFamily="34" charset="0"/>
              </a:rPr>
              <a:t>Личные интересы не должны быть мотивацией к труду</a:t>
            </a:r>
          </a:p>
        </p:txBody>
      </p:sp>
    </p:spTree>
    <p:extLst>
      <p:ext uri="{BB962C8B-B14F-4D97-AF65-F5344CB8AC3E}">
        <p14:creationId xmlns:p14="http://schemas.microsoft.com/office/powerpoint/2010/main" val="254158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561</Words>
  <Application>Microsoft Office PowerPoint</Application>
  <PresentationFormat>Широкоэкранный</PresentationFormat>
  <Paragraphs>152</Paragraphs>
  <Slides>27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Century Gothic</vt:lpstr>
      <vt:lpstr>Тема Office</vt:lpstr>
      <vt:lpstr>Взаимодействие</vt:lpstr>
      <vt:lpstr>План темы</vt:lpstr>
      <vt:lpstr>I. Структура взаимодействия</vt:lpstr>
      <vt:lpstr>II. Подотчетность</vt:lpstr>
      <vt:lpstr>II. Подотчетность</vt:lpstr>
      <vt:lpstr>III. Правила</vt:lpstr>
      <vt:lpstr>III. Правила взаимодействия</vt:lpstr>
      <vt:lpstr>III. Правила взаимодействия</vt:lpstr>
      <vt:lpstr>III. Правила взаимодействия</vt:lpstr>
      <vt:lpstr>IV. Взаимодействие</vt:lpstr>
      <vt:lpstr>IV. Уровни взаимодействия</vt:lpstr>
      <vt:lpstr>1. Группа. Объективные разногласия</vt:lpstr>
      <vt:lpstr>1. Группа. Объективные разногласия</vt:lpstr>
      <vt:lpstr>1. Группа. Личностные разногласия</vt:lpstr>
      <vt:lpstr>1. Группа. Личностные разногласия</vt:lpstr>
      <vt:lpstr>1. Группа. Личностные разногласия</vt:lpstr>
      <vt:lpstr>1. Группа. Личностные разногласия</vt:lpstr>
      <vt:lpstr>1. Группа. Комплексные разногласия</vt:lpstr>
      <vt:lpstr>2. Воскресная школа</vt:lpstr>
      <vt:lpstr>2. Воскресная школа. Решения</vt:lpstr>
      <vt:lpstr>2. Воскресная школа. Решения</vt:lpstr>
      <vt:lpstr>2. Воскресная школа. Решения</vt:lpstr>
      <vt:lpstr>2. Воскресная школа. Решения</vt:lpstr>
      <vt:lpstr>3. Церковь</vt:lpstr>
      <vt:lpstr>3. Церковь</vt:lpstr>
      <vt:lpstr>3. Церковь</vt:lpstr>
      <vt:lpstr>Ключевые мысли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</dc:title>
  <dc:creator>Александр</dc:creator>
  <cp:lastModifiedBy>Александр</cp:lastModifiedBy>
  <cp:revision>13</cp:revision>
  <dcterms:created xsi:type="dcterms:W3CDTF">2019-11-01T08:50:24Z</dcterms:created>
  <dcterms:modified xsi:type="dcterms:W3CDTF">2019-11-01T16:51:18Z</dcterms:modified>
</cp:coreProperties>
</file>