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0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429132"/>
            <a:ext cx="6986614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ДЕРЖИ КТО ИМЕЕШЬ</a:t>
            </a:r>
            <a:endParaRPr lang="ru-RU" sz="4400" b="1" dirty="0"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5" descr="D:\Без 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89961"/>
            <a:ext cx="6357982" cy="61726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2084382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Bookman Old Style" pitchFamily="18" charset="0"/>
              </a:rPr>
              <a:t>     1. Я часто </a:t>
            </a:r>
          </a:p>
          <a:p>
            <a:r>
              <a:rPr lang="ru-RU" dirty="0" smtClean="0">
                <a:latin typeface="Bookman Old Style" pitchFamily="18" charset="0"/>
              </a:rPr>
              <a:t>       поступаю по-своему;</a:t>
            </a:r>
          </a:p>
          <a:p>
            <a:r>
              <a:rPr lang="ru-RU" dirty="0" smtClean="0">
                <a:latin typeface="Bookman Old Style" pitchFamily="18" charset="0"/>
              </a:rPr>
              <a:t>       2. Я могу повысить </a:t>
            </a:r>
          </a:p>
          <a:p>
            <a:r>
              <a:rPr lang="ru-RU" dirty="0" smtClean="0">
                <a:latin typeface="Bookman Old Style" pitchFamily="18" charset="0"/>
              </a:rPr>
              <a:t>       голос на родителей;  </a:t>
            </a:r>
          </a:p>
          <a:p>
            <a:r>
              <a:rPr lang="ru-RU" dirty="0" smtClean="0">
                <a:latin typeface="Bookman Old Style" pitchFamily="18" charset="0"/>
              </a:rPr>
              <a:t>       3. Мне приходится</a:t>
            </a:r>
          </a:p>
          <a:p>
            <a:r>
              <a:rPr lang="ru-RU" dirty="0" smtClean="0">
                <a:latin typeface="Bookman Old Style" pitchFamily="18" charset="0"/>
              </a:rPr>
              <a:t> повторять по нескольку раз, чтобы я сделал то, что нужно; </a:t>
            </a:r>
          </a:p>
          <a:p>
            <a:r>
              <a:rPr lang="ru-RU" dirty="0" smtClean="0">
                <a:latin typeface="Bookman Old Style" pitchFamily="18" charset="0"/>
              </a:rPr>
              <a:t> 4. Я не люблю делать работу        	   по дому;  </a:t>
            </a:r>
          </a:p>
          <a:p>
            <a:r>
              <a:rPr lang="ru-RU" dirty="0" smtClean="0">
                <a:latin typeface="Bookman Old Style" pitchFamily="18" charset="0"/>
              </a:rPr>
              <a:t>      5. Я мог бы учиться </a:t>
            </a:r>
          </a:p>
          <a:p>
            <a:r>
              <a:rPr lang="ru-RU" dirty="0" smtClean="0">
                <a:latin typeface="Bookman Old Style" pitchFamily="18" charset="0"/>
              </a:rPr>
              <a:t>         лучше, но этого </a:t>
            </a:r>
          </a:p>
          <a:p>
            <a:r>
              <a:rPr lang="ru-RU" dirty="0" smtClean="0">
                <a:latin typeface="Bookman Old Style" pitchFamily="18" charset="0"/>
              </a:rPr>
              <a:t>	   не делаю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290" y="21429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Обратная сторона медали…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10" y="1761881"/>
            <a:ext cx="5696010" cy="356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Bookman Old Style" pitchFamily="18" charset="0"/>
              </a:rPr>
              <a:t>«Держи, что имеешь,</a:t>
            </a:r>
          </a:p>
          <a:p>
            <a:pPr algn="ctr"/>
            <a:r>
              <a:rPr lang="ru-RU" sz="4400" b="1" dirty="0" smtClean="0">
                <a:latin typeface="Bookman Old Style" pitchFamily="18" charset="0"/>
              </a:rPr>
              <a:t>дабы кто не восхитил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541145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Bookman Old Style" pitchFamily="18" charset="0"/>
              </a:rPr>
              <a:t>твоего»</a:t>
            </a:r>
            <a:r>
              <a:rPr lang="ru-RU" sz="4400" dirty="0" smtClean="0">
                <a:latin typeface="Bookman Old Style" pitchFamily="18" charset="0"/>
              </a:rPr>
              <a:t> </a:t>
            </a:r>
          </a:p>
          <a:p>
            <a:pPr algn="r"/>
            <a:r>
              <a:rPr lang="ru-RU" sz="2800" dirty="0" smtClean="0">
                <a:latin typeface="Bookman Old Style" pitchFamily="18" charset="0"/>
              </a:rPr>
              <a:t>Откровения 3:11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Sulamita\Рабочий стол\к уроку двр\8_tutanha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1292"/>
            <a:ext cx="2234259" cy="301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Sulamita\Рабочий стол\к уроку двр\елизав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9" y="341291"/>
            <a:ext cx="2154479" cy="301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4" name="Picture 6" descr="C:\Documents and Settings\Sulamita\Рабочий стол\к уроку двр\иван 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3" y="341291"/>
            <a:ext cx="2143140" cy="301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Documents and Settings\Sulamita\Рабочий стол\к уроку двр\мария стюа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2067" y="3566390"/>
            <a:ext cx="2165620" cy="2934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Sulamita\Рабочий стол\к уроку двр\монома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9254" y="3566678"/>
            <a:ext cx="2408828" cy="293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Sulamita\Рабочий стол\к уроку двр\большая императорская корона 1900г.jpg"/>
          <p:cNvPicPr>
            <a:picLocks noChangeAspect="1" noChangeArrowheads="1"/>
          </p:cNvPicPr>
          <p:nvPr/>
        </p:nvPicPr>
        <p:blipFill>
          <a:blip r:embed="rId3" cstate="print"/>
          <a:srcRect l="16146" t="8775" r="10937" b="13114"/>
          <a:stretch>
            <a:fillRect/>
          </a:stretch>
        </p:blipFill>
        <p:spPr bwMode="auto">
          <a:xfrm>
            <a:off x="357158" y="642918"/>
            <a:ext cx="238920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Sulamita\Рабочий стол\к уроку двр\императорская корона Елизаветы 2 3 к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928934"/>
            <a:ext cx="2357444" cy="350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Sulamita\Рабочий стол\к уроку двр\корона врацлава 2,5 кг.jpg"/>
          <p:cNvPicPr>
            <a:picLocks noChangeAspect="1" noChangeArrowheads="1"/>
          </p:cNvPicPr>
          <p:nvPr/>
        </p:nvPicPr>
        <p:blipFill>
          <a:blip r:embed="rId5" cstate="print"/>
          <a:srcRect l="22812" r="11562"/>
          <a:stretch>
            <a:fillRect/>
          </a:stretch>
        </p:blipFill>
        <p:spPr bwMode="auto">
          <a:xfrm>
            <a:off x="5773419" y="642918"/>
            <a:ext cx="3013423" cy="30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4071942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Большая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Императорская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Корона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1,9 кг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391181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Императорская Корона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Елизаветы </a:t>
            </a:r>
            <a:r>
              <a:rPr lang="en-US" sz="2000" dirty="0" smtClean="0">
                <a:latin typeface="Bookman Old Style" pitchFamily="18" charset="0"/>
              </a:rPr>
              <a:t>II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3 кг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071942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Корона</a:t>
            </a:r>
          </a:p>
          <a:p>
            <a:pPr algn="ctr"/>
            <a:r>
              <a:rPr lang="ru-RU" sz="2000" dirty="0" err="1" smtClean="0">
                <a:latin typeface="Bookman Old Style" pitchFamily="18" charset="0"/>
              </a:rPr>
              <a:t>Врацлава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2,5 кг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429156" cy="289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57356" y="3571876"/>
            <a:ext cx="68580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«Слушай, сын мой, наставление отца твоего и не отвергай завета матери твоей, потому что это прекрасный венок для головы твоей» </a:t>
            </a:r>
          </a:p>
          <a:p>
            <a:pPr algn="r"/>
            <a:r>
              <a:rPr lang="ru-RU" sz="2400" dirty="0" smtClean="0">
                <a:latin typeface="Bookman Old Style" pitchFamily="18" charset="0"/>
              </a:rPr>
              <a:t>Притчи 1:8-9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77867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Российские семьи</a:t>
            </a:r>
          </a:p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Bookman Old Style" pitchFamily="18" charset="0"/>
              </a:rPr>
              <a:t>748 000 </a:t>
            </a:r>
            <a:r>
              <a:rPr lang="ru-RU" sz="2800" dirty="0" smtClean="0">
                <a:latin typeface="Bookman Old Style" pitchFamily="18" charset="0"/>
              </a:rPr>
              <a:t>детей- сироты (население Краснодара);</a:t>
            </a:r>
          </a:p>
          <a:p>
            <a:r>
              <a:rPr lang="ru-RU" sz="2800" b="1" dirty="0" smtClean="0">
                <a:latin typeface="Bookman Old Style" pitchFamily="18" charset="0"/>
              </a:rPr>
              <a:t>105 000 </a:t>
            </a:r>
            <a:r>
              <a:rPr lang="ru-RU" sz="2800" dirty="0" smtClean="0">
                <a:latin typeface="Bookman Old Style" pitchFamily="18" charset="0"/>
              </a:rPr>
              <a:t>детей- воспитываются в детских домах;</a:t>
            </a:r>
          </a:p>
          <a:p>
            <a:r>
              <a:rPr lang="ru-RU" sz="2800" b="1" dirty="0" smtClean="0">
                <a:latin typeface="Bookman Old Style" pitchFamily="18" charset="0"/>
              </a:rPr>
              <a:t>68 000 </a:t>
            </a:r>
            <a:r>
              <a:rPr lang="ru-RU" sz="2800" dirty="0" smtClean="0">
                <a:latin typeface="Bookman Old Style" pitchFamily="18" charset="0"/>
              </a:rPr>
              <a:t>детей- находятся под опекой;</a:t>
            </a:r>
          </a:p>
          <a:p>
            <a:r>
              <a:rPr lang="ru-RU" sz="2800" b="1" dirty="0" smtClean="0">
                <a:latin typeface="Bookman Old Style" pitchFamily="18" charset="0"/>
              </a:rPr>
              <a:t>7 100 000 </a:t>
            </a:r>
            <a:r>
              <a:rPr lang="ru-RU" sz="2800" dirty="0" smtClean="0">
                <a:latin typeface="Bookman Old Style" pitchFamily="18" charset="0"/>
              </a:rPr>
              <a:t>детей – воспитываются в неполных семьях (население Лондона, Болгарии).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6257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«Благополучные» семьи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474" r="13299" b="8654"/>
          <a:stretch>
            <a:fillRect/>
          </a:stretch>
        </p:blipFill>
        <p:spPr bwMode="auto">
          <a:xfrm>
            <a:off x="438152" y="1237902"/>
            <a:ext cx="3071834" cy="243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516" r="5644"/>
          <a:stretch>
            <a:fillRect/>
          </a:stretch>
        </p:blipFill>
        <p:spPr bwMode="auto">
          <a:xfrm>
            <a:off x="429844" y="3993618"/>
            <a:ext cx="3072810" cy="2578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09986" y="200024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=60</a:t>
            </a:r>
            <a:endParaRPr lang="ru-RU" sz="54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986" y="486312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=5</a:t>
            </a:r>
            <a:endParaRPr lang="ru-RU" sz="5400" dirty="0">
              <a:latin typeface="Bookman Old Style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010184" y="1357298"/>
            <a:ext cx="928694" cy="485778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53192" y="3214686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23, 5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35824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latin typeface="Bookman Old Style" pitchFamily="18" charset="0"/>
              </a:rPr>
              <a:t>Если ребенок видит </a:t>
            </a:r>
            <a:r>
              <a:rPr lang="ru-RU" sz="2500" b="1" i="1" dirty="0" smtClean="0">
                <a:latin typeface="Bookman Old Style" pitchFamily="18" charset="0"/>
              </a:rPr>
              <a:t>вражду</a:t>
            </a:r>
            <a:r>
              <a:rPr lang="ru-RU" sz="2500" i="1" dirty="0" smtClean="0">
                <a:latin typeface="Bookman Old Style" pitchFamily="18" charset="0"/>
              </a:rPr>
              <a:t>- </a:t>
            </a:r>
          </a:p>
          <a:p>
            <a:pPr algn="r"/>
            <a:r>
              <a:rPr lang="ru-RU" sz="2500" i="1" dirty="0" smtClean="0">
                <a:latin typeface="Bookman Old Style" pitchFamily="18" charset="0"/>
              </a:rPr>
              <a:t>он научится </a:t>
            </a:r>
            <a:r>
              <a:rPr lang="ru-RU" sz="2500" b="1" i="1" dirty="0" smtClean="0">
                <a:latin typeface="Bookman Old Style" pitchFamily="18" charset="0"/>
              </a:rPr>
              <a:t>осуждению и злобе;</a:t>
            </a:r>
          </a:p>
          <a:p>
            <a:r>
              <a:rPr lang="ru-RU" sz="2500" i="1" dirty="0" smtClean="0">
                <a:latin typeface="Bookman Old Style" pitchFamily="18" charset="0"/>
              </a:rPr>
              <a:t>Если ребенок слышит </a:t>
            </a:r>
            <a:r>
              <a:rPr lang="ru-RU" sz="2500" b="1" i="1" dirty="0" smtClean="0">
                <a:latin typeface="Bookman Old Style" pitchFamily="18" charset="0"/>
              </a:rPr>
              <a:t>насмешки</a:t>
            </a:r>
            <a:r>
              <a:rPr lang="ru-RU" sz="2500" i="1" dirty="0" smtClean="0">
                <a:latin typeface="Bookman Old Style" pitchFamily="18" charset="0"/>
              </a:rPr>
              <a:t>- </a:t>
            </a:r>
          </a:p>
          <a:p>
            <a:pPr algn="r"/>
            <a:r>
              <a:rPr lang="ru-RU" sz="2500" i="1" dirty="0" smtClean="0">
                <a:latin typeface="Bookman Old Style" pitchFamily="18" charset="0"/>
              </a:rPr>
              <a:t>он станет </a:t>
            </a:r>
            <a:r>
              <a:rPr lang="ru-RU" sz="2500" b="1" i="1" dirty="0" smtClean="0">
                <a:latin typeface="Bookman Old Style" pitchFamily="18" charset="0"/>
              </a:rPr>
              <a:t>застенчив;</a:t>
            </a:r>
          </a:p>
          <a:p>
            <a:r>
              <a:rPr lang="ru-RU" sz="2500" i="1" dirty="0" smtClean="0">
                <a:latin typeface="Bookman Old Style" pitchFamily="18" charset="0"/>
              </a:rPr>
              <a:t>Если ребенка </a:t>
            </a:r>
            <a:r>
              <a:rPr lang="ru-RU" sz="2500" b="1" i="1" dirty="0" smtClean="0">
                <a:latin typeface="Bookman Old Style" pitchFamily="18" charset="0"/>
              </a:rPr>
              <a:t>ругают</a:t>
            </a:r>
            <a:r>
              <a:rPr lang="ru-RU" sz="2500" i="1" dirty="0" smtClean="0">
                <a:latin typeface="Bookman Old Style" pitchFamily="18" charset="0"/>
              </a:rPr>
              <a:t>- </a:t>
            </a:r>
          </a:p>
          <a:p>
            <a:pPr algn="r"/>
            <a:r>
              <a:rPr lang="ru-RU" sz="2500" i="1" dirty="0" smtClean="0">
                <a:latin typeface="Bookman Old Style" pitchFamily="18" charset="0"/>
              </a:rPr>
              <a:t>он станет жить с чувством </a:t>
            </a:r>
            <a:r>
              <a:rPr lang="ru-RU" sz="2500" b="1" i="1" dirty="0" smtClean="0">
                <a:latin typeface="Bookman Old Style" pitchFamily="18" charset="0"/>
              </a:rPr>
              <a:t>вины;</a:t>
            </a:r>
          </a:p>
          <a:p>
            <a:r>
              <a:rPr lang="ru-RU" sz="2500" i="1" dirty="0" smtClean="0">
                <a:latin typeface="Bookman Old Style" pitchFamily="18" charset="0"/>
              </a:rPr>
              <a:t>Если ребенок видит </a:t>
            </a:r>
            <a:r>
              <a:rPr lang="ru-RU" sz="2500" b="1" i="1" dirty="0" smtClean="0">
                <a:latin typeface="Bookman Old Style" pitchFamily="18" charset="0"/>
              </a:rPr>
              <a:t>терпение и прощение-        </a:t>
            </a:r>
            <a:r>
              <a:rPr lang="ru-RU" sz="2500" i="1" dirty="0" smtClean="0">
                <a:latin typeface="Bookman Old Style" pitchFamily="18" charset="0"/>
              </a:rPr>
              <a:t>		   он научится </a:t>
            </a:r>
            <a:r>
              <a:rPr lang="ru-RU" sz="2500" b="1" i="1" dirty="0" smtClean="0">
                <a:latin typeface="Bookman Old Style" pitchFamily="18" charset="0"/>
              </a:rPr>
              <a:t>терпеть и прощать;</a:t>
            </a:r>
          </a:p>
          <a:p>
            <a:r>
              <a:rPr lang="ru-RU" sz="2500" i="1" dirty="0" smtClean="0">
                <a:latin typeface="Bookman Old Style" pitchFamily="18" charset="0"/>
              </a:rPr>
              <a:t>Если ребенка </a:t>
            </a:r>
            <a:r>
              <a:rPr lang="ru-RU" sz="2500" b="1" i="1" dirty="0" smtClean="0">
                <a:latin typeface="Bookman Old Style" pitchFamily="18" charset="0"/>
              </a:rPr>
              <a:t>хвалят</a:t>
            </a:r>
            <a:r>
              <a:rPr lang="ru-RU" sz="2500" i="1" dirty="0" smtClean="0">
                <a:latin typeface="Bookman Old Style" pitchFamily="18" charset="0"/>
              </a:rPr>
              <a:t>- </a:t>
            </a:r>
          </a:p>
          <a:p>
            <a:pPr algn="r"/>
            <a:r>
              <a:rPr lang="ru-RU" sz="2500" i="1" dirty="0" smtClean="0">
                <a:latin typeface="Bookman Old Style" pitchFamily="18" charset="0"/>
              </a:rPr>
              <a:t>он вырастет </a:t>
            </a:r>
            <a:r>
              <a:rPr lang="ru-RU" sz="2500" b="1" i="1" dirty="0" smtClean="0">
                <a:latin typeface="Bookman Old Style" pitchFamily="18" charset="0"/>
              </a:rPr>
              <a:t>благодарным и уверенным в себе;</a:t>
            </a:r>
          </a:p>
          <a:p>
            <a:r>
              <a:rPr lang="ru-RU" sz="2500" i="1" dirty="0" smtClean="0">
                <a:latin typeface="Bookman Old Style" pitchFamily="18" charset="0"/>
              </a:rPr>
              <a:t>Если к ребенку </a:t>
            </a:r>
            <a:r>
              <a:rPr lang="ru-RU" sz="2500" b="1" i="1" dirty="0" smtClean="0">
                <a:latin typeface="Bookman Old Style" pitchFamily="18" charset="0"/>
              </a:rPr>
              <a:t>справедливы-</a:t>
            </a:r>
            <a:r>
              <a:rPr lang="ru-RU" sz="2500" i="1" dirty="0" smtClean="0">
                <a:latin typeface="Bookman Old Style" pitchFamily="18" charset="0"/>
              </a:rPr>
              <a:t> </a:t>
            </a:r>
          </a:p>
          <a:p>
            <a:pPr algn="r"/>
            <a:r>
              <a:rPr lang="ru-RU" sz="2500" i="1" dirty="0" smtClean="0">
                <a:latin typeface="Bookman Old Style" pitchFamily="18" charset="0"/>
              </a:rPr>
              <a:t>он познает </a:t>
            </a:r>
            <a:r>
              <a:rPr lang="ru-RU" sz="2500" b="1" i="1" dirty="0" smtClean="0">
                <a:latin typeface="Bookman Old Style" pitchFamily="18" charset="0"/>
              </a:rPr>
              <a:t>правосудие</a:t>
            </a:r>
          </a:p>
          <a:p>
            <a:r>
              <a:rPr lang="ru-RU" sz="2500" i="1" dirty="0" smtClean="0">
                <a:latin typeface="Bookman Old Style" pitchFamily="18" charset="0"/>
              </a:rPr>
              <a:t>Если ребенка </a:t>
            </a:r>
            <a:r>
              <a:rPr lang="ru-RU" sz="2500" b="1" i="1" dirty="0" smtClean="0">
                <a:latin typeface="Bookman Old Style" pitchFamily="18" charset="0"/>
              </a:rPr>
              <a:t>любят</a:t>
            </a:r>
            <a:r>
              <a:rPr lang="ru-RU" sz="2500" i="1" dirty="0" smtClean="0">
                <a:latin typeface="Bookman Old Style" pitchFamily="18" charset="0"/>
              </a:rPr>
              <a:t>- </a:t>
            </a:r>
          </a:p>
          <a:p>
            <a:pPr algn="r"/>
            <a:r>
              <a:rPr lang="ru-RU" sz="2500" i="1" dirty="0" smtClean="0">
                <a:latin typeface="Bookman Old Style" pitchFamily="18" charset="0"/>
              </a:rPr>
              <a:t>он познает </a:t>
            </a:r>
            <a:r>
              <a:rPr lang="ru-RU" sz="2500" b="1" i="1" dirty="0" smtClean="0">
                <a:latin typeface="Bookman Old Style" pitchFamily="18" charset="0"/>
              </a:rPr>
              <a:t>любовь.</a:t>
            </a:r>
            <a:endParaRPr lang="ru-RU" sz="25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928670"/>
            <a:ext cx="7786742" cy="528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smtClean="0">
                <a:latin typeface="Bookman Old Style" pitchFamily="18" charset="0"/>
              </a:rPr>
              <a:t>«Если говорить обо мне, то никто не может сказать в мой адрес: "Из болота – к Богу". Я там не был, и, честно говоря, даже близко никогда не подходил. Но то, что я избежал "болота" – не моя заслуга. Я уверен, что именно молитвы моей матери не дали сбиться мне с пути. Молитва – лучший способ привить вашему сыну или дочери христианские ценности.»</a:t>
            </a:r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Пандора\bright_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1424437" y="785795"/>
            <a:ext cx="6366564" cy="6180940"/>
            <a:chOff x="1428728" y="928670"/>
            <a:chExt cx="6072230" cy="5895189"/>
          </a:xfrm>
        </p:grpSpPr>
        <p:pic>
          <p:nvPicPr>
            <p:cNvPr id="1029" name="Picture 5" descr="D:\Без имени-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928670"/>
              <a:ext cx="6072230" cy="589518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659257" y="2659964"/>
              <a:ext cx="3357586" cy="2715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Bookman Old Style" pitchFamily="18" charset="0"/>
                </a:rPr>
                <a:t>1. Я всегда </a:t>
              </a:r>
            </a:p>
            <a:p>
              <a:pPr algn="ctr"/>
              <a:r>
                <a:rPr lang="ru-RU" dirty="0" smtClean="0">
                  <a:latin typeface="Bookman Old Style" pitchFamily="18" charset="0"/>
                </a:rPr>
                <a:t>стараюсь  им помогать; </a:t>
              </a:r>
            </a:p>
            <a:p>
              <a:pPr algn="ctr"/>
              <a:r>
                <a:rPr lang="ru-RU" dirty="0" smtClean="0">
                  <a:latin typeface="Bookman Old Style" pitchFamily="18" charset="0"/>
                </a:rPr>
                <a:t>2. Я всегда их понимаю; </a:t>
              </a:r>
            </a:p>
            <a:p>
              <a:pPr algn="ctr"/>
              <a:r>
                <a:rPr lang="ru-RU" dirty="0" smtClean="0">
                  <a:latin typeface="Bookman Old Style" pitchFamily="18" charset="0"/>
                </a:rPr>
                <a:t>3. Я всегда за них молюсь;</a:t>
              </a:r>
            </a:p>
            <a:p>
              <a:pPr algn="ctr"/>
              <a:r>
                <a:rPr lang="ru-RU" dirty="0" smtClean="0">
                  <a:latin typeface="Bookman Old Style" pitchFamily="18" charset="0"/>
                </a:rPr>
                <a:t>4. Я стараюсь их не раздражать; </a:t>
              </a:r>
            </a:p>
            <a:p>
              <a:pPr algn="ctr"/>
              <a:r>
                <a:rPr lang="ru-RU" dirty="0" smtClean="0">
                  <a:latin typeface="Bookman Old Style" pitchFamily="18" charset="0"/>
                </a:rPr>
                <a:t>5. Я стараюсь радовать их моими успехами в        школе</a:t>
              </a:r>
            </a:p>
            <a:p>
              <a:pPr algn="ctr"/>
              <a:endParaRPr lang="ru-RU" sz="17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57290" y="214290"/>
            <a:ext cx="666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Вот награда от Господа…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320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ДЕРЖИ КТО ИМЕЕШЬ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lena</cp:lastModifiedBy>
  <cp:revision>42</cp:revision>
  <dcterms:modified xsi:type="dcterms:W3CDTF">2013-04-08T06:36:10Z</dcterms:modified>
</cp:coreProperties>
</file>