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6E30D-7548-4C9B-9DE5-E3482427DDF5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84AF8-7E69-448E-AAA9-DE9DD9DE0F54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Продолжают расти</a:t>
          </a:r>
          <a:endParaRPr lang="ru-RU" sz="2800" dirty="0">
            <a:latin typeface="Bookman Old Style" pitchFamily="18" charset="0"/>
          </a:endParaRPr>
        </a:p>
      </dgm:t>
    </dgm:pt>
    <dgm:pt modelId="{4B22B7E0-00F1-4BAC-8C7E-B309FF93F065}" type="parTrans" cxnId="{641711AB-0626-4DDB-B96B-8051BF2F5D50}">
      <dgm:prSet/>
      <dgm:spPr/>
      <dgm:t>
        <a:bodyPr/>
        <a:lstStyle/>
        <a:p>
          <a:endParaRPr lang="ru-RU"/>
        </a:p>
      </dgm:t>
    </dgm:pt>
    <dgm:pt modelId="{E68A2393-31F1-48B5-AA1C-F8E423AF41ED}" type="sibTrans" cxnId="{641711AB-0626-4DDB-B96B-8051BF2F5D50}">
      <dgm:prSet/>
      <dgm:spPr/>
      <dgm:t>
        <a:bodyPr/>
        <a:lstStyle/>
        <a:p>
          <a:endParaRPr lang="ru-RU"/>
        </a:p>
      </dgm:t>
    </dgm:pt>
    <dgm:pt modelId="{7D236724-A0EA-45D0-80CF-67020084C986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Беспокойны</a:t>
          </a:r>
          <a:endParaRPr lang="ru-RU" sz="2800" dirty="0">
            <a:latin typeface="Bookman Old Style" pitchFamily="18" charset="0"/>
          </a:endParaRPr>
        </a:p>
      </dgm:t>
    </dgm:pt>
    <dgm:pt modelId="{7B4FAA72-30D5-4830-98E9-D35B8CC67672}" type="parTrans" cxnId="{1A02C3B4-9707-4740-8DA2-4A000732827E}">
      <dgm:prSet/>
      <dgm:spPr/>
      <dgm:t>
        <a:bodyPr/>
        <a:lstStyle/>
        <a:p>
          <a:endParaRPr lang="ru-RU"/>
        </a:p>
      </dgm:t>
    </dgm:pt>
    <dgm:pt modelId="{64B30146-65BB-4714-986D-E566574D213D}" type="sibTrans" cxnId="{1A02C3B4-9707-4740-8DA2-4A000732827E}">
      <dgm:prSet/>
      <dgm:spPr/>
      <dgm:t>
        <a:bodyPr/>
        <a:lstStyle/>
        <a:p>
          <a:endParaRPr lang="ru-RU"/>
        </a:p>
      </dgm:t>
    </dgm:pt>
    <dgm:pt modelId="{A1032F16-0652-4C11-9F9C-0FCBC22DC8A0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Быстро утомляются</a:t>
          </a:r>
          <a:endParaRPr lang="ru-RU" sz="2800" dirty="0">
            <a:latin typeface="Bookman Old Style" pitchFamily="18" charset="0"/>
          </a:endParaRPr>
        </a:p>
      </dgm:t>
    </dgm:pt>
    <dgm:pt modelId="{83447711-6654-4E88-A3BA-94DBF0362FDF}" type="parTrans" cxnId="{E6286A6A-262E-4EA9-88DD-F6582849DE8F}">
      <dgm:prSet/>
      <dgm:spPr/>
      <dgm:t>
        <a:bodyPr/>
        <a:lstStyle/>
        <a:p>
          <a:endParaRPr lang="ru-RU"/>
        </a:p>
      </dgm:t>
    </dgm:pt>
    <dgm:pt modelId="{0E6D401F-A755-492D-9366-D1EED9294392}" type="sibTrans" cxnId="{E6286A6A-262E-4EA9-88DD-F6582849DE8F}">
      <dgm:prSet/>
      <dgm:spPr/>
      <dgm:t>
        <a:bodyPr/>
        <a:lstStyle/>
        <a:p>
          <a:endParaRPr lang="ru-RU"/>
        </a:p>
      </dgm:t>
    </dgm:pt>
    <dgm:pt modelId="{4AED516B-FD57-46A0-86E4-CE53026E10E7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Любят активную деятельность</a:t>
          </a:r>
          <a:endParaRPr lang="ru-RU" sz="2800" dirty="0">
            <a:latin typeface="Bookman Old Style" pitchFamily="18" charset="0"/>
          </a:endParaRPr>
        </a:p>
      </dgm:t>
    </dgm:pt>
    <dgm:pt modelId="{D8CA7E37-ED4C-42FC-8A99-DF6FC85CB23F}" type="parTrans" cxnId="{DA41594B-60BB-47A6-B99B-BF86E4045025}">
      <dgm:prSet/>
      <dgm:spPr/>
      <dgm:t>
        <a:bodyPr/>
        <a:lstStyle/>
        <a:p>
          <a:endParaRPr lang="ru-RU"/>
        </a:p>
      </dgm:t>
    </dgm:pt>
    <dgm:pt modelId="{C7B1850A-AD4C-4EFE-B50B-CDA1F3BB4C2A}" type="sibTrans" cxnId="{DA41594B-60BB-47A6-B99B-BF86E4045025}">
      <dgm:prSet/>
      <dgm:spPr/>
      <dgm:t>
        <a:bodyPr/>
        <a:lstStyle/>
        <a:p>
          <a:endParaRPr lang="ru-RU"/>
        </a:p>
      </dgm:t>
    </dgm:pt>
    <dgm:pt modelId="{8A4F2677-AE6F-464F-B804-E72A1A5C1553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Разговорчивы</a:t>
          </a:r>
          <a:endParaRPr lang="ru-RU" sz="2800" dirty="0">
            <a:latin typeface="Bookman Old Style" pitchFamily="18" charset="0"/>
          </a:endParaRPr>
        </a:p>
      </dgm:t>
    </dgm:pt>
    <dgm:pt modelId="{3F9D9732-E80B-4E81-B23A-7CF68B78617C}" type="parTrans" cxnId="{202F11D3-0F63-46FB-A31E-A8DD3934A763}">
      <dgm:prSet/>
      <dgm:spPr/>
      <dgm:t>
        <a:bodyPr/>
        <a:lstStyle/>
        <a:p>
          <a:endParaRPr lang="ru-RU"/>
        </a:p>
      </dgm:t>
    </dgm:pt>
    <dgm:pt modelId="{A5AAFD7C-4717-4E3F-B62B-97691E4A11E6}" type="sibTrans" cxnId="{202F11D3-0F63-46FB-A31E-A8DD3934A763}">
      <dgm:prSet/>
      <dgm:spPr/>
      <dgm:t>
        <a:bodyPr/>
        <a:lstStyle/>
        <a:p>
          <a:endParaRPr lang="ru-RU"/>
        </a:p>
      </dgm:t>
    </dgm:pt>
    <dgm:pt modelId="{C4B752F1-B5CA-4C5D-B688-01912D7B1C76}" type="pres">
      <dgm:prSet presAssocID="{0B66E30D-7548-4C9B-9DE5-E3482427DDF5}" presName="cycle" presStyleCnt="0">
        <dgm:presLayoutVars>
          <dgm:dir/>
          <dgm:resizeHandles val="exact"/>
        </dgm:presLayoutVars>
      </dgm:prSet>
      <dgm:spPr/>
    </dgm:pt>
    <dgm:pt modelId="{166B816B-4A53-4C51-BB55-5CFB76BFC99C}" type="pres">
      <dgm:prSet presAssocID="{4C284AF8-7E69-448E-AAA9-DE9DD9DE0F54}" presName="node" presStyleLbl="node1" presStyleIdx="0" presStyleCnt="5" custScaleX="200156" custRadScaleRad="103440" custRadScaleInc="3798">
        <dgm:presLayoutVars>
          <dgm:bulletEnabled val="1"/>
        </dgm:presLayoutVars>
      </dgm:prSet>
      <dgm:spPr/>
    </dgm:pt>
    <dgm:pt modelId="{0CE7E4F1-6FC8-4D99-9593-D1AB17B7D21C}" type="pres">
      <dgm:prSet presAssocID="{4C284AF8-7E69-448E-AAA9-DE9DD9DE0F54}" presName="spNode" presStyleCnt="0"/>
      <dgm:spPr/>
    </dgm:pt>
    <dgm:pt modelId="{0CCBF0F9-FEF8-4A6C-B897-EC16748A8878}" type="pres">
      <dgm:prSet presAssocID="{E68A2393-31F1-48B5-AA1C-F8E423AF41ED}" presName="sibTrans" presStyleLbl="sibTrans1D1" presStyleIdx="0" presStyleCnt="5"/>
      <dgm:spPr/>
    </dgm:pt>
    <dgm:pt modelId="{ACFEE537-7C69-4731-B906-974BCDFF1F33}" type="pres">
      <dgm:prSet presAssocID="{7D236724-A0EA-45D0-80CF-67020084C986}" presName="node" presStyleLbl="node1" presStyleIdx="1" presStyleCnt="5" custScaleX="190570">
        <dgm:presLayoutVars>
          <dgm:bulletEnabled val="1"/>
        </dgm:presLayoutVars>
      </dgm:prSet>
      <dgm:spPr/>
    </dgm:pt>
    <dgm:pt modelId="{791BA59D-34A7-4A03-AE24-B6E492A7968A}" type="pres">
      <dgm:prSet presAssocID="{7D236724-A0EA-45D0-80CF-67020084C986}" presName="spNode" presStyleCnt="0"/>
      <dgm:spPr/>
    </dgm:pt>
    <dgm:pt modelId="{37E7D4D0-EAAA-49F1-97CD-AEBAABA83728}" type="pres">
      <dgm:prSet presAssocID="{64B30146-65BB-4714-986D-E566574D213D}" presName="sibTrans" presStyleLbl="sibTrans1D1" presStyleIdx="1" presStyleCnt="5"/>
      <dgm:spPr/>
    </dgm:pt>
    <dgm:pt modelId="{2E50CF07-D658-4C7E-A03F-C00AA226FA7F}" type="pres">
      <dgm:prSet presAssocID="{A1032F16-0652-4C11-9F9C-0FCBC22DC8A0}" presName="node" presStyleLbl="node1" presStyleIdx="2" presStyleCnt="5" custScaleX="192540" custRadScaleRad="106585" custRadScaleInc="-120769">
        <dgm:presLayoutVars>
          <dgm:bulletEnabled val="1"/>
        </dgm:presLayoutVars>
      </dgm:prSet>
      <dgm:spPr/>
    </dgm:pt>
    <dgm:pt modelId="{4E044266-692D-4570-9B4F-69B2E1A71D30}" type="pres">
      <dgm:prSet presAssocID="{A1032F16-0652-4C11-9F9C-0FCBC22DC8A0}" presName="spNode" presStyleCnt="0"/>
      <dgm:spPr/>
    </dgm:pt>
    <dgm:pt modelId="{7DE16685-CD06-43A4-BB0C-464578D51422}" type="pres">
      <dgm:prSet presAssocID="{0E6D401F-A755-492D-9366-D1EED9294392}" presName="sibTrans" presStyleLbl="sibTrans1D1" presStyleIdx="2" presStyleCnt="5"/>
      <dgm:spPr/>
    </dgm:pt>
    <dgm:pt modelId="{2284501C-E299-4E9B-886D-2FE9435C28BA}" type="pres">
      <dgm:prSet presAssocID="{4AED516B-FD57-46A0-86E4-CE53026E10E7}" presName="node" presStyleLbl="node1" presStyleIdx="3" presStyleCnt="5" custScaleX="225455" custRadScaleRad="100167" custRadScaleInc="64223">
        <dgm:presLayoutVars>
          <dgm:bulletEnabled val="1"/>
        </dgm:presLayoutVars>
      </dgm:prSet>
      <dgm:spPr/>
    </dgm:pt>
    <dgm:pt modelId="{1D1AD1C2-E6D1-4F18-B028-23A63EECA5AD}" type="pres">
      <dgm:prSet presAssocID="{4AED516B-FD57-46A0-86E4-CE53026E10E7}" presName="spNode" presStyleCnt="0"/>
      <dgm:spPr/>
    </dgm:pt>
    <dgm:pt modelId="{78A6508E-44F4-45D9-8A67-4470BAE8B83D}" type="pres">
      <dgm:prSet presAssocID="{C7B1850A-AD4C-4EFE-B50B-CDA1F3BB4C2A}" presName="sibTrans" presStyleLbl="sibTrans1D1" presStyleIdx="3" presStyleCnt="5"/>
      <dgm:spPr/>
    </dgm:pt>
    <dgm:pt modelId="{2EAB6ACC-80D5-4F31-A9FD-B99BA46794BA}" type="pres">
      <dgm:prSet presAssocID="{8A4F2677-AE6F-464F-B804-E72A1A5C1553}" presName="node" presStyleLbl="node1" presStyleIdx="4" presStyleCnt="5" custScaleX="249236">
        <dgm:presLayoutVars>
          <dgm:bulletEnabled val="1"/>
        </dgm:presLayoutVars>
      </dgm:prSet>
      <dgm:spPr/>
    </dgm:pt>
    <dgm:pt modelId="{6F93E42A-8E1F-4D25-8D83-CA11F8FF48B9}" type="pres">
      <dgm:prSet presAssocID="{8A4F2677-AE6F-464F-B804-E72A1A5C1553}" presName="spNode" presStyleCnt="0"/>
      <dgm:spPr/>
    </dgm:pt>
    <dgm:pt modelId="{3E818309-D5DF-45A0-BFCD-64B18C523266}" type="pres">
      <dgm:prSet presAssocID="{A5AAFD7C-4717-4E3F-B62B-97691E4A11E6}" presName="sibTrans" presStyleLbl="sibTrans1D1" presStyleIdx="4" presStyleCnt="5"/>
      <dgm:spPr/>
    </dgm:pt>
  </dgm:ptLst>
  <dgm:cxnLst>
    <dgm:cxn modelId="{DA41594B-60BB-47A6-B99B-BF86E4045025}" srcId="{0B66E30D-7548-4C9B-9DE5-E3482427DDF5}" destId="{4AED516B-FD57-46A0-86E4-CE53026E10E7}" srcOrd="3" destOrd="0" parTransId="{D8CA7E37-ED4C-42FC-8A99-DF6FC85CB23F}" sibTransId="{C7B1850A-AD4C-4EFE-B50B-CDA1F3BB4C2A}"/>
    <dgm:cxn modelId="{C4AF2269-7A68-4EA0-9806-997A6123553A}" type="presOf" srcId="{4C284AF8-7E69-448E-AAA9-DE9DD9DE0F54}" destId="{166B816B-4A53-4C51-BB55-5CFB76BFC99C}" srcOrd="0" destOrd="0" presId="urn:microsoft.com/office/officeart/2005/8/layout/cycle6"/>
    <dgm:cxn modelId="{0F0A7259-368D-4364-8B6A-28C63CB7A4EE}" type="presOf" srcId="{C7B1850A-AD4C-4EFE-B50B-CDA1F3BB4C2A}" destId="{78A6508E-44F4-45D9-8A67-4470BAE8B83D}" srcOrd="0" destOrd="0" presId="urn:microsoft.com/office/officeart/2005/8/layout/cycle6"/>
    <dgm:cxn modelId="{B16DA4B1-13D9-48C9-ACCA-42635058C593}" type="presOf" srcId="{8A4F2677-AE6F-464F-B804-E72A1A5C1553}" destId="{2EAB6ACC-80D5-4F31-A9FD-B99BA46794BA}" srcOrd="0" destOrd="0" presId="urn:microsoft.com/office/officeart/2005/8/layout/cycle6"/>
    <dgm:cxn modelId="{66442F34-6C4F-4547-8ACA-0656AAAC529E}" type="presOf" srcId="{A1032F16-0652-4C11-9F9C-0FCBC22DC8A0}" destId="{2E50CF07-D658-4C7E-A03F-C00AA226FA7F}" srcOrd="0" destOrd="0" presId="urn:microsoft.com/office/officeart/2005/8/layout/cycle6"/>
    <dgm:cxn modelId="{202F11D3-0F63-46FB-A31E-A8DD3934A763}" srcId="{0B66E30D-7548-4C9B-9DE5-E3482427DDF5}" destId="{8A4F2677-AE6F-464F-B804-E72A1A5C1553}" srcOrd="4" destOrd="0" parTransId="{3F9D9732-E80B-4E81-B23A-7CF68B78617C}" sibTransId="{A5AAFD7C-4717-4E3F-B62B-97691E4A11E6}"/>
    <dgm:cxn modelId="{29E6742F-824B-4C57-8BA4-777DEB0899DD}" type="presOf" srcId="{A5AAFD7C-4717-4E3F-B62B-97691E4A11E6}" destId="{3E818309-D5DF-45A0-BFCD-64B18C523266}" srcOrd="0" destOrd="0" presId="urn:microsoft.com/office/officeart/2005/8/layout/cycle6"/>
    <dgm:cxn modelId="{641711AB-0626-4DDB-B96B-8051BF2F5D50}" srcId="{0B66E30D-7548-4C9B-9DE5-E3482427DDF5}" destId="{4C284AF8-7E69-448E-AAA9-DE9DD9DE0F54}" srcOrd="0" destOrd="0" parTransId="{4B22B7E0-00F1-4BAC-8C7E-B309FF93F065}" sibTransId="{E68A2393-31F1-48B5-AA1C-F8E423AF41ED}"/>
    <dgm:cxn modelId="{04F154E9-99E7-4C26-8E1E-D5BD97D16EFA}" type="presOf" srcId="{E68A2393-31F1-48B5-AA1C-F8E423AF41ED}" destId="{0CCBF0F9-FEF8-4A6C-B897-EC16748A8878}" srcOrd="0" destOrd="0" presId="urn:microsoft.com/office/officeart/2005/8/layout/cycle6"/>
    <dgm:cxn modelId="{AC85970A-9703-4FEF-BB26-B04669DD0915}" type="presOf" srcId="{0B66E30D-7548-4C9B-9DE5-E3482427DDF5}" destId="{C4B752F1-B5CA-4C5D-B688-01912D7B1C76}" srcOrd="0" destOrd="0" presId="urn:microsoft.com/office/officeart/2005/8/layout/cycle6"/>
    <dgm:cxn modelId="{E6286A6A-262E-4EA9-88DD-F6582849DE8F}" srcId="{0B66E30D-7548-4C9B-9DE5-E3482427DDF5}" destId="{A1032F16-0652-4C11-9F9C-0FCBC22DC8A0}" srcOrd="2" destOrd="0" parTransId="{83447711-6654-4E88-A3BA-94DBF0362FDF}" sibTransId="{0E6D401F-A755-492D-9366-D1EED9294392}"/>
    <dgm:cxn modelId="{C721D9E9-EAFA-4D64-8BD9-168544477D08}" type="presOf" srcId="{7D236724-A0EA-45D0-80CF-67020084C986}" destId="{ACFEE537-7C69-4731-B906-974BCDFF1F33}" srcOrd="0" destOrd="0" presId="urn:microsoft.com/office/officeart/2005/8/layout/cycle6"/>
    <dgm:cxn modelId="{92363A29-4F24-4479-9F6B-B01E7EA0E60A}" type="presOf" srcId="{0E6D401F-A755-492D-9366-D1EED9294392}" destId="{7DE16685-CD06-43A4-BB0C-464578D51422}" srcOrd="0" destOrd="0" presId="urn:microsoft.com/office/officeart/2005/8/layout/cycle6"/>
    <dgm:cxn modelId="{A45DA520-B002-4F35-BBB6-66354ED8FEED}" type="presOf" srcId="{4AED516B-FD57-46A0-86E4-CE53026E10E7}" destId="{2284501C-E299-4E9B-886D-2FE9435C28BA}" srcOrd="0" destOrd="0" presId="urn:microsoft.com/office/officeart/2005/8/layout/cycle6"/>
    <dgm:cxn modelId="{FB2D3133-BFBD-4018-9238-C45156BD3E04}" type="presOf" srcId="{64B30146-65BB-4714-986D-E566574D213D}" destId="{37E7D4D0-EAAA-49F1-97CD-AEBAABA83728}" srcOrd="0" destOrd="0" presId="urn:microsoft.com/office/officeart/2005/8/layout/cycle6"/>
    <dgm:cxn modelId="{1A02C3B4-9707-4740-8DA2-4A000732827E}" srcId="{0B66E30D-7548-4C9B-9DE5-E3482427DDF5}" destId="{7D236724-A0EA-45D0-80CF-67020084C986}" srcOrd="1" destOrd="0" parTransId="{7B4FAA72-30D5-4830-98E9-D35B8CC67672}" sibTransId="{64B30146-65BB-4714-986D-E566574D213D}"/>
    <dgm:cxn modelId="{87FE6260-66E0-4DD3-8936-C734333E4FA2}" type="presParOf" srcId="{C4B752F1-B5CA-4C5D-B688-01912D7B1C76}" destId="{166B816B-4A53-4C51-BB55-5CFB76BFC99C}" srcOrd="0" destOrd="0" presId="urn:microsoft.com/office/officeart/2005/8/layout/cycle6"/>
    <dgm:cxn modelId="{37A73EFD-0647-45BE-BFEE-EC11FEE634D3}" type="presParOf" srcId="{C4B752F1-B5CA-4C5D-B688-01912D7B1C76}" destId="{0CE7E4F1-6FC8-4D99-9593-D1AB17B7D21C}" srcOrd="1" destOrd="0" presId="urn:microsoft.com/office/officeart/2005/8/layout/cycle6"/>
    <dgm:cxn modelId="{BD272F9E-CE85-4632-9B8E-C02D332E0A87}" type="presParOf" srcId="{C4B752F1-B5CA-4C5D-B688-01912D7B1C76}" destId="{0CCBF0F9-FEF8-4A6C-B897-EC16748A8878}" srcOrd="2" destOrd="0" presId="urn:microsoft.com/office/officeart/2005/8/layout/cycle6"/>
    <dgm:cxn modelId="{66142EB2-E41F-454E-951D-E5F30814226E}" type="presParOf" srcId="{C4B752F1-B5CA-4C5D-B688-01912D7B1C76}" destId="{ACFEE537-7C69-4731-B906-974BCDFF1F33}" srcOrd="3" destOrd="0" presId="urn:microsoft.com/office/officeart/2005/8/layout/cycle6"/>
    <dgm:cxn modelId="{57A7D968-BADA-41EA-B228-F380F872B677}" type="presParOf" srcId="{C4B752F1-B5CA-4C5D-B688-01912D7B1C76}" destId="{791BA59D-34A7-4A03-AE24-B6E492A7968A}" srcOrd="4" destOrd="0" presId="urn:microsoft.com/office/officeart/2005/8/layout/cycle6"/>
    <dgm:cxn modelId="{8C485BEB-F66D-4C1C-94BB-06DB3745BE04}" type="presParOf" srcId="{C4B752F1-B5CA-4C5D-B688-01912D7B1C76}" destId="{37E7D4D0-EAAA-49F1-97CD-AEBAABA83728}" srcOrd="5" destOrd="0" presId="urn:microsoft.com/office/officeart/2005/8/layout/cycle6"/>
    <dgm:cxn modelId="{1F4DB156-EAE2-4A26-875F-32693DC98B15}" type="presParOf" srcId="{C4B752F1-B5CA-4C5D-B688-01912D7B1C76}" destId="{2E50CF07-D658-4C7E-A03F-C00AA226FA7F}" srcOrd="6" destOrd="0" presId="urn:microsoft.com/office/officeart/2005/8/layout/cycle6"/>
    <dgm:cxn modelId="{484DEEC8-A1D1-428D-AEEC-30EB3AC0F64A}" type="presParOf" srcId="{C4B752F1-B5CA-4C5D-B688-01912D7B1C76}" destId="{4E044266-692D-4570-9B4F-69B2E1A71D30}" srcOrd="7" destOrd="0" presId="urn:microsoft.com/office/officeart/2005/8/layout/cycle6"/>
    <dgm:cxn modelId="{2B532EDD-54CD-425C-AD25-6D9DE1A489B5}" type="presParOf" srcId="{C4B752F1-B5CA-4C5D-B688-01912D7B1C76}" destId="{7DE16685-CD06-43A4-BB0C-464578D51422}" srcOrd="8" destOrd="0" presId="urn:microsoft.com/office/officeart/2005/8/layout/cycle6"/>
    <dgm:cxn modelId="{9394AD93-52F5-44EF-9F5B-D4F80AFDD849}" type="presParOf" srcId="{C4B752F1-B5CA-4C5D-B688-01912D7B1C76}" destId="{2284501C-E299-4E9B-886D-2FE9435C28BA}" srcOrd="9" destOrd="0" presId="urn:microsoft.com/office/officeart/2005/8/layout/cycle6"/>
    <dgm:cxn modelId="{A9D7AF7D-A06D-485C-9076-14BB62423382}" type="presParOf" srcId="{C4B752F1-B5CA-4C5D-B688-01912D7B1C76}" destId="{1D1AD1C2-E6D1-4F18-B028-23A63EECA5AD}" srcOrd="10" destOrd="0" presId="urn:microsoft.com/office/officeart/2005/8/layout/cycle6"/>
    <dgm:cxn modelId="{D526B385-E22A-41CD-A32A-D15A6F7DDECD}" type="presParOf" srcId="{C4B752F1-B5CA-4C5D-B688-01912D7B1C76}" destId="{78A6508E-44F4-45D9-8A67-4470BAE8B83D}" srcOrd="11" destOrd="0" presId="urn:microsoft.com/office/officeart/2005/8/layout/cycle6"/>
    <dgm:cxn modelId="{6C6B3F6D-576A-4011-B2DB-37CD736DA224}" type="presParOf" srcId="{C4B752F1-B5CA-4C5D-B688-01912D7B1C76}" destId="{2EAB6ACC-80D5-4F31-A9FD-B99BA46794BA}" srcOrd="12" destOrd="0" presId="urn:microsoft.com/office/officeart/2005/8/layout/cycle6"/>
    <dgm:cxn modelId="{4BEF50E5-0A3A-45D9-AD58-7D8A457F2DB7}" type="presParOf" srcId="{C4B752F1-B5CA-4C5D-B688-01912D7B1C76}" destId="{6F93E42A-8E1F-4D25-8D83-CA11F8FF48B9}" srcOrd="13" destOrd="0" presId="urn:microsoft.com/office/officeart/2005/8/layout/cycle6"/>
    <dgm:cxn modelId="{324173C9-5FD1-4CA5-A8DA-1BC0FD1C85D0}" type="presParOf" srcId="{C4B752F1-B5CA-4C5D-B688-01912D7B1C76}" destId="{3E818309-D5DF-45A0-BFCD-64B18C523266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713EB-4FC2-44C2-A34A-4557FB28FA0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959A6-8533-4FAC-9EB0-93A97446D986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Учатся читать</a:t>
          </a:r>
          <a:endParaRPr lang="ru-RU" dirty="0">
            <a:latin typeface="Bookman Old Style" pitchFamily="18" charset="0"/>
          </a:endParaRPr>
        </a:p>
      </dgm:t>
    </dgm:pt>
    <dgm:pt modelId="{054AA95C-9D99-4AE7-BC43-FE889D8A4616}" type="parTrans" cxnId="{38F839AC-930F-4FF4-A7E7-564A6D860721}">
      <dgm:prSet/>
      <dgm:spPr/>
      <dgm:t>
        <a:bodyPr/>
        <a:lstStyle/>
        <a:p>
          <a:endParaRPr lang="ru-RU"/>
        </a:p>
      </dgm:t>
    </dgm:pt>
    <dgm:pt modelId="{067B1AD8-6680-4700-9719-E8F986C1C506}" type="sibTrans" cxnId="{38F839AC-930F-4FF4-A7E7-564A6D860721}">
      <dgm:prSet/>
      <dgm:spPr/>
      <dgm:t>
        <a:bodyPr/>
        <a:lstStyle/>
        <a:p>
          <a:endParaRPr lang="ru-RU"/>
        </a:p>
      </dgm:t>
    </dgm:pt>
    <dgm:pt modelId="{EF1CBBB7-74A6-4D8B-B1C2-7442503C428D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Не мыслят абстрактно</a:t>
          </a:r>
          <a:endParaRPr lang="ru-RU" dirty="0">
            <a:latin typeface="Bookman Old Style" pitchFamily="18" charset="0"/>
          </a:endParaRPr>
        </a:p>
      </dgm:t>
    </dgm:pt>
    <dgm:pt modelId="{E0CACDAA-CCFE-4C31-9487-DA00B1EDF220}" type="parTrans" cxnId="{DC0F6F1D-9F83-4A12-B9EB-6FECC2B17E93}">
      <dgm:prSet/>
      <dgm:spPr/>
      <dgm:t>
        <a:bodyPr/>
        <a:lstStyle/>
        <a:p>
          <a:endParaRPr lang="ru-RU"/>
        </a:p>
      </dgm:t>
    </dgm:pt>
    <dgm:pt modelId="{8636F589-36D8-47CF-AC58-B58F0718A1A0}" type="sibTrans" cxnId="{DC0F6F1D-9F83-4A12-B9EB-6FECC2B17E93}">
      <dgm:prSet/>
      <dgm:spPr/>
      <dgm:t>
        <a:bodyPr/>
        <a:lstStyle/>
        <a:p>
          <a:endParaRPr lang="ru-RU"/>
        </a:p>
      </dgm:t>
    </dgm:pt>
    <dgm:pt modelId="{434C684F-E13F-4C84-B123-0F32338AF988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Любопытны </a:t>
          </a:r>
          <a:endParaRPr lang="ru-RU" dirty="0">
            <a:latin typeface="Bookman Old Style" pitchFamily="18" charset="0"/>
          </a:endParaRPr>
        </a:p>
      </dgm:t>
    </dgm:pt>
    <dgm:pt modelId="{89C29C99-0B7E-4C5B-AE36-4C65620CEA5C}" type="parTrans" cxnId="{5D6850A4-4DB8-4DDB-85A1-4C731ECA1D03}">
      <dgm:prSet/>
      <dgm:spPr/>
      <dgm:t>
        <a:bodyPr/>
        <a:lstStyle/>
        <a:p>
          <a:endParaRPr lang="ru-RU"/>
        </a:p>
      </dgm:t>
    </dgm:pt>
    <dgm:pt modelId="{A340890B-2262-4851-9634-94AF9B4E8246}" type="sibTrans" cxnId="{5D6850A4-4DB8-4DDB-85A1-4C731ECA1D03}">
      <dgm:prSet/>
      <dgm:spPr/>
      <dgm:t>
        <a:bodyPr/>
        <a:lstStyle/>
        <a:p>
          <a:endParaRPr lang="ru-RU"/>
        </a:p>
      </dgm:t>
    </dgm:pt>
    <dgm:pt modelId="{893EBEAE-46A3-48E6-88FA-17FD49764140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Хорошая память</a:t>
          </a:r>
          <a:endParaRPr lang="ru-RU" dirty="0">
            <a:latin typeface="Bookman Old Style" pitchFamily="18" charset="0"/>
          </a:endParaRPr>
        </a:p>
      </dgm:t>
    </dgm:pt>
    <dgm:pt modelId="{7C870FF8-C8F1-4024-981B-790201A1F0E8}" type="parTrans" cxnId="{F30EDA7D-0593-4393-AD81-5192BEA1530A}">
      <dgm:prSet/>
      <dgm:spPr/>
      <dgm:t>
        <a:bodyPr/>
        <a:lstStyle/>
        <a:p>
          <a:endParaRPr lang="ru-RU"/>
        </a:p>
      </dgm:t>
    </dgm:pt>
    <dgm:pt modelId="{B2DB70ED-657D-48C0-9DA9-0D86D4E0ED2A}" type="sibTrans" cxnId="{F30EDA7D-0593-4393-AD81-5192BEA1530A}">
      <dgm:prSet/>
      <dgm:spPr/>
      <dgm:t>
        <a:bodyPr/>
        <a:lstStyle/>
        <a:p>
          <a:endParaRPr lang="ru-RU"/>
        </a:p>
      </dgm:t>
    </dgm:pt>
    <dgm:pt modelId="{E05FF49B-8060-4FBC-AEC4-BC60EAC20D85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Хорошее воображение</a:t>
          </a:r>
          <a:endParaRPr lang="ru-RU" dirty="0">
            <a:latin typeface="Bookman Old Style" pitchFamily="18" charset="0"/>
          </a:endParaRPr>
        </a:p>
      </dgm:t>
    </dgm:pt>
    <dgm:pt modelId="{095A037B-7973-417D-834C-7B594E5989EF}" type="parTrans" cxnId="{DEB5CA21-CEF7-44CC-AB10-C80D3C7B7F3F}">
      <dgm:prSet/>
      <dgm:spPr/>
      <dgm:t>
        <a:bodyPr/>
        <a:lstStyle/>
        <a:p>
          <a:endParaRPr lang="ru-RU"/>
        </a:p>
      </dgm:t>
    </dgm:pt>
    <dgm:pt modelId="{FF9EF4D6-47A2-4684-ABA9-EEDCC1FEE4C4}" type="sibTrans" cxnId="{DEB5CA21-CEF7-44CC-AB10-C80D3C7B7F3F}">
      <dgm:prSet/>
      <dgm:spPr/>
      <dgm:t>
        <a:bodyPr/>
        <a:lstStyle/>
        <a:p>
          <a:endParaRPr lang="ru-RU"/>
        </a:p>
      </dgm:t>
    </dgm:pt>
    <dgm:pt modelId="{BB1101AC-F975-4D62-9B7F-3DBFEAC89B45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Пополняют словарь</a:t>
          </a:r>
          <a:endParaRPr lang="ru-RU" dirty="0">
            <a:latin typeface="Bookman Old Style" pitchFamily="18" charset="0"/>
          </a:endParaRPr>
        </a:p>
      </dgm:t>
    </dgm:pt>
    <dgm:pt modelId="{A95A1E0D-C68F-43D3-A69F-EAF513489871}" type="parTrans" cxnId="{747BFD3D-7A1F-412D-8E23-37007ECCF574}">
      <dgm:prSet/>
      <dgm:spPr/>
      <dgm:t>
        <a:bodyPr/>
        <a:lstStyle/>
        <a:p>
          <a:endParaRPr lang="ru-RU"/>
        </a:p>
      </dgm:t>
    </dgm:pt>
    <dgm:pt modelId="{F1D4A117-140A-400C-940D-9B84A3EDE858}" type="sibTrans" cxnId="{747BFD3D-7A1F-412D-8E23-37007ECCF574}">
      <dgm:prSet/>
      <dgm:spPr/>
      <dgm:t>
        <a:bodyPr/>
        <a:lstStyle/>
        <a:p>
          <a:endParaRPr lang="ru-RU"/>
        </a:p>
      </dgm:t>
    </dgm:pt>
    <dgm:pt modelId="{9C52FD37-D944-4238-A3B4-E2210078B91D}" type="pres">
      <dgm:prSet presAssocID="{BD0713EB-4FC2-44C2-A34A-4557FB28FA06}" presName="diagram" presStyleCnt="0">
        <dgm:presLayoutVars>
          <dgm:dir/>
          <dgm:resizeHandles val="exact"/>
        </dgm:presLayoutVars>
      </dgm:prSet>
      <dgm:spPr/>
    </dgm:pt>
    <dgm:pt modelId="{5CC6D7BA-7168-4040-A5D4-1270FCFB26EF}" type="pres">
      <dgm:prSet presAssocID="{7BC959A6-8533-4FAC-9EB0-93A97446D986}" presName="node" presStyleLbl="node1" presStyleIdx="0" presStyleCnt="6">
        <dgm:presLayoutVars>
          <dgm:bulletEnabled val="1"/>
        </dgm:presLayoutVars>
      </dgm:prSet>
      <dgm:spPr/>
    </dgm:pt>
    <dgm:pt modelId="{17406054-C3F3-4EA3-A4A5-166768DDAE36}" type="pres">
      <dgm:prSet presAssocID="{067B1AD8-6680-4700-9719-E8F986C1C506}" presName="sibTrans" presStyleCnt="0"/>
      <dgm:spPr/>
    </dgm:pt>
    <dgm:pt modelId="{7CB92038-65D3-43A6-87E7-1D359FD84F59}" type="pres">
      <dgm:prSet presAssocID="{BB1101AC-F975-4D62-9B7F-3DBFEAC89B45}" presName="node" presStyleLbl="node1" presStyleIdx="1" presStyleCnt="6">
        <dgm:presLayoutVars>
          <dgm:bulletEnabled val="1"/>
        </dgm:presLayoutVars>
      </dgm:prSet>
      <dgm:spPr/>
    </dgm:pt>
    <dgm:pt modelId="{BA62C6D9-8F75-477E-8513-5E7475F9B771}" type="pres">
      <dgm:prSet presAssocID="{F1D4A117-140A-400C-940D-9B84A3EDE858}" presName="sibTrans" presStyleCnt="0"/>
      <dgm:spPr/>
    </dgm:pt>
    <dgm:pt modelId="{A42CBDC6-B872-4233-A476-4617178A510D}" type="pres">
      <dgm:prSet presAssocID="{EF1CBBB7-74A6-4D8B-B1C2-7442503C428D}" presName="node" presStyleLbl="node1" presStyleIdx="2" presStyleCnt="6">
        <dgm:presLayoutVars>
          <dgm:bulletEnabled val="1"/>
        </dgm:presLayoutVars>
      </dgm:prSet>
      <dgm:spPr/>
    </dgm:pt>
    <dgm:pt modelId="{1551C47F-1240-4A4B-B199-00159EBC104E}" type="pres">
      <dgm:prSet presAssocID="{8636F589-36D8-47CF-AC58-B58F0718A1A0}" presName="sibTrans" presStyleCnt="0"/>
      <dgm:spPr/>
    </dgm:pt>
    <dgm:pt modelId="{4103A988-D4E5-491B-8091-954E00F2CEB4}" type="pres">
      <dgm:prSet presAssocID="{434C684F-E13F-4C84-B123-0F32338AF988}" presName="node" presStyleLbl="node1" presStyleIdx="3" presStyleCnt="6">
        <dgm:presLayoutVars>
          <dgm:bulletEnabled val="1"/>
        </dgm:presLayoutVars>
      </dgm:prSet>
      <dgm:spPr/>
    </dgm:pt>
    <dgm:pt modelId="{79B4C53A-665E-475C-9081-4959ABA79275}" type="pres">
      <dgm:prSet presAssocID="{A340890B-2262-4851-9634-94AF9B4E8246}" presName="sibTrans" presStyleCnt="0"/>
      <dgm:spPr/>
    </dgm:pt>
    <dgm:pt modelId="{C9595254-58B9-4AAA-9541-FBA5E60C09CD}" type="pres">
      <dgm:prSet presAssocID="{893EBEAE-46A3-48E6-88FA-17FD49764140}" presName="node" presStyleLbl="node1" presStyleIdx="4" presStyleCnt="6">
        <dgm:presLayoutVars>
          <dgm:bulletEnabled val="1"/>
        </dgm:presLayoutVars>
      </dgm:prSet>
      <dgm:spPr/>
    </dgm:pt>
    <dgm:pt modelId="{B163ED83-E143-40E8-A643-5E9248B655CE}" type="pres">
      <dgm:prSet presAssocID="{B2DB70ED-657D-48C0-9DA9-0D86D4E0ED2A}" presName="sibTrans" presStyleCnt="0"/>
      <dgm:spPr/>
    </dgm:pt>
    <dgm:pt modelId="{E9BBA74C-1E18-4937-A3F9-34E8F3235479}" type="pres">
      <dgm:prSet presAssocID="{E05FF49B-8060-4FBC-AEC4-BC60EAC20D85}" presName="node" presStyleLbl="node1" presStyleIdx="5" presStyleCnt="6">
        <dgm:presLayoutVars>
          <dgm:bulletEnabled val="1"/>
        </dgm:presLayoutVars>
      </dgm:prSet>
      <dgm:spPr/>
    </dgm:pt>
  </dgm:ptLst>
  <dgm:cxnLst>
    <dgm:cxn modelId="{11FEDB5E-81CA-41C6-ADD5-4121787E88E2}" type="presOf" srcId="{E05FF49B-8060-4FBC-AEC4-BC60EAC20D85}" destId="{E9BBA74C-1E18-4937-A3F9-34E8F3235479}" srcOrd="0" destOrd="0" presId="urn:microsoft.com/office/officeart/2005/8/layout/default"/>
    <dgm:cxn modelId="{F5FC4FF2-8E56-48A4-835E-7B21CB914678}" type="presOf" srcId="{BB1101AC-F975-4D62-9B7F-3DBFEAC89B45}" destId="{7CB92038-65D3-43A6-87E7-1D359FD84F59}" srcOrd="0" destOrd="0" presId="urn:microsoft.com/office/officeart/2005/8/layout/default"/>
    <dgm:cxn modelId="{DEB5CA21-CEF7-44CC-AB10-C80D3C7B7F3F}" srcId="{BD0713EB-4FC2-44C2-A34A-4557FB28FA06}" destId="{E05FF49B-8060-4FBC-AEC4-BC60EAC20D85}" srcOrd="5" destOrd="0" parTransId="{095A037B-7973-417D-834C-7B594E5989EF}" sibTransId="{FF9EF4D6-47A2-4684-ABA9-EEDCC1FEE4C4}"/>
    <dgm:cxn modelId="{F9640085-4B65-4ED8-A495-087CB1786B3E}" type="presOf" srcId="{EF1CBBB7-74A6-4D8B-B1C2-7442503C428D}" destId="{A42CBDC6-B872-4233-A476-4617178A510D}" srcOrd="0" destOrd="0" presId="urn:microsoft.com/office/officeart/2005/8/layout/default"/>
    <dgm:cxn modelId="{D1A810BA-5EF7-4553-9D85-4FDE1BAE93E5}" type="presOf" srcId="{7BC959A6-8533-4FAC-9EB0-93A97446D986}" destId="{5CC6D7BA-7168-4040-A5D4-1270FCFB26EF}" srcOrd="0" destOrd="0" presId="urn:microsoft.com/office/officeart/2005/8/layout/default"/>
    <dgm:cxn modelId="{0666CEAD-6C3C-4AFF-8319-12E256AE493B}" type="presOf" srcId="{434C684F-E13F-4C84-B123-0F32338AF988}" destId="{4103A988-D4E5-491B-8091-954E00F2CEB4}" srcOrd="0" destOrd="0" presId="urn:microsoft.com/office/officeart/2005/8/layout/default"/>
    <dgm:cxn modelId="{5D6850A4-4DB8-4DDB-85A1-4C731ECA1D03}" srcId="{BD0713EB-4FC2-44C2-A34A-4557FB28FA06}" destId="{434C684F-E13F-4C84-B123-0F32338AF988}" srcOrd="3" destOrd="0" parTransId="{89C29C99-0B7E-4C5B-AE36-4C65620CEA5C}" sibTransId="{A340890B-2262-4851-9634-94AF9B4E8246}"/>
    <dgm:cxn modelId="{F30EDA7D-0593-4393-AD81-5192BEA1530A}" srcId="{BD0713EB-4FC2-44C2-A34A-4557FB28FA06}" destId="{893EBEAE-46A3-48E6-88FA-17FD49764140}" srcOrd="4" destOrd="0" parTransId="{7C870FF8-C8F1-4024-981B-790201A1F0E8}" sibTransId="{B2DB70ED-657D-48C0-9DA9-0D86D4E0ED2A}"/>
    <dgm:cxn modelId="{2B3EEEFA-2D0C-46FA-BAFB-E6500CACE2F6}" type="presOf" srcId="{BD0713EB-4FC2-44C2-A34A-4557FB28FA06}" destId="{9C52FD37-D944-4238-A3B4-E2210078B91D}" srcOrd="0" destOrd="0" presId="urn:microsoft.com/office/officeart/2005/8/layout/default"/>
    <dgm:cxn modelId="{38F839AC-930F-4FF4-A7E7-564A6D860721}" srcId="{BD0713EB-4FC2-44C2-A34A-4557FB28FA06}" destId="{7BC959A6-8533-4FAC-9EB0-93A97446D986}" srcOrd="0" destOrd="0" parTransId="{054AA95C-9D99-4AE7-BC43-FE889D8A4616}" sibTransId="{067B1AD8-6680-4700-9719-E8F986C1C506}"/>
    <dgm:cxn modelId="{DC0F6F1D-9F83-4A12-B9EB-6FECC2B17E93}" srcId="{BD0713EB-4FC2-44C2-A34A-4557FB28FA06}" destId="{EF1CBBB7-74A6-4D8B-B1C2-7442503C428D}" srcOrd="2" destOrd="0" parTransId="{E0CACDAA-CCFE-4C31-9487-DA00B1EDF220}" sibTransId="{8636F589-36D8-47CF-AC58-B58F0718A1A0}"/>
    <dgm:cxn modelId="{F821D615-F292-4A01-A1F4-3879C58B7E2B}" type="presOf" srcId="{893EBEAE-46A3-48E6-88FA-17FD49764140}" destId="{C9595254-58B9-4AAA-9541-FBA5E60C09CD}" srcOrd="0" destOrd="0" presId="urn:microsoft.com/office/officeart/2005/8/layout/default"/>
    <dgm:cxn modelId="{747BFD3D-7A1F-412D-8E23-37007ECCF574}" srcId="{BD0713EB-4FC2-44C2-A34A-4557FB28FA06}" destId="{BB1101AC-F975-4D62-9B7F-3DBFEAC89B45}" srcOrd="1" destOrd="0" parTransId="{A95A1E0D-C68F-43D3-A69F-EAF513489871}" sibTransId="{F1D4A117-140A-400C-940D-9B84A3EDE858}"/>
    <dgm:cxn modelId="{75506005-49AC-441D-9431-B089FD646C49}" type="presParOf" srcId="{9C52FD37-D944-4238-A3B4-E2210078B91D}" destId="{5CC6D7BA-7168-4040-A5D4-1270FCFB26EF}" srcOrd="0" destOrd="0" presId="urn:microsoft.com/office/officeart/2005/8/layout/default"/>
    <dgm:cxn modelId="{4690B479-7327-498A-B0CD-052DAF45C2DA}" type="presParOf" srcId="{9C52FD37-D944-4238-A3B4-E2210078B91D}" destId="{17406054-C3F3-4EA3-A4A5-166768DDAE36}" srcOrd="1" destOrd="0" presId="urn:microsoft.com/office/officeart/2005/8/layout/default"/>
    <dgm:cxn modelId="{C43B8529-F317-484D-AC46-D3DEA7E33A2B}" type="presParOf" srcId="{9C52FD37-D944-4238-A3B4-E2210078B91D}" destId="{7CB92038-65D3-43A6-87E7-1D359FD84F59}" srcOrd="2" destOrd="0" presId="urn:microsoft.com/office/officeart/2005/8/layout/default"/>
    <dgm:cxn modelId="{A769C7B4-4E52-4A51-B835-B4E922F9A47E}" type="presParOf" srcId="{9C52FD37-D944-4238-A3B4-E2210078B91D}" destId="{BA62C6D9-8F75-477E-8513-5E7475F9B771}" srcOrd="3" destOrd="0" presId="urn:microsoft.com/office/officeart/2005/8/layout/default"/>
    <dgm:cxn modelId="{A9D2C6E0-6FFB-4CEF-93C4-A73E24BBFB44}" type="presParOf" srcId="{9C52FD37-D944-4238-A3B4-E2210078B91D}" destId="{A42CBDC6-B872-4233-A476-4617178A510D}" srcOrd="4" destOrd="0" presId="urn:microsoft.com/office/officeart/2005/8/layout/default"/>
    <dgm:cxn modelId="{C6F3533F-61BB-4C7B-9D71-41BA95ACF04D}" type="presParOf" srcId="{9C52FD37-D944-4238-A3B4-E2210078B91D}" destId="{1551C47F-1240-4A4B-B199-00159EBC104E}" srcOrd="5" destOrd="0" presId="urn:microsoft.com/office/officeart/2005/8/layout/default"/>
    <dgm:cxn modelId="{06186F1A-8A34-4545-9203-A754CB72013C}" type="presParOf" srcId="{9C52FD37-D944-4238-A3B4-E2210078B91D}" destId="{4103A988-D4E5-491B-8091-954E00F2CEB4}" srcOrd="6" destOrd="0" presId="urn:microsoft.com/office/officeart/2005/8/layout/default"/>
    <dgm:cxn modelId="{FC33FBC4-BC6D-4C5F-B73C-E0F2093616E6}" type="presParOf" srcId="{9C52FD37-D944-4238-A3B4-E2210078B91D}" destId="{79B4C53A-665E-475C-9081-4959ABA79275}" srcOrd="7" destOrd="0" presId="urn:microsoft.com/office/officeart/2005/8/layout/default"/>
    <dgm:cxn modelId="{D41F3BB3-F76A-422B-9D9F-F1C860D924CD}" type="presParOf" srcId="{9C52FD37-D944-4238-A3B4-E2210078B91D}" destId="{C9595254-58B9-4AAA-9541-FBA5E60C09CD}" srcOrd="8" destOrd="0" presId="urn:microsoft.com/office/officeart/2005/8/layout/default"/>
    <dgm:cxn modelId="{C474A914-1945-4129-BFA2-81F661B8AEF3}" type="presParOf" srcId="{9C52FD37-D944-4238-A3B4-E2210078B91D}" destId="{B163ED83-E143-40E8-A643-5E9248B655CE}" srcOrd="9" destOrd="0" presId="urn:microsoft.com/office/officeart/2005/8/layout/default"/>
    <dgm:cxn modelId="{AFE633B2-5C1B-4396-9AC0-1F2FB7D5EC35}" type="presParOf" srcId="{9C52FD37-D944-4238-A3B4-E2210078B91D}" destId="{E9BBA74C-1E18-4937-A3F9-34E8F3235479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4DCF6-E55C-43A5-96BB-4773B3AA7555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EDBF8-763C-463F-A710-1B43891037C9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Нуждаются в защите</a:t>
          </a:r>
          <a:endParaRPr lang="ru-RU" sz="2800" dirty="0">
            <a:latin typeface="Bookman Old Style" pitchFamily="18" charset="0"/>
          </a:endParaRPr>
        </a:p>
      </dgm:t>
    </dgm:pt>
    <dgm:pt modelId="{96B2F8B3-C787-42D6-8743-F87867A10AA0}" type="parTrans" cxnId="{E888BE89-613C-41B6-9CBD-9CD0BAC729B9}">
      <dgm:prSet/>
      <dgm:spPr/>
      <dgm:t>
        <a:bodyPr/>
        <a:lstStyle/>
        <a:p>
          <a:endParaRPr lang="ru-RU"/>
        </a:p>
      </dgm:t>
    </dgm:pt>
    <dgm:pt modelId="{D9535103-B453-445D-BEDC-09E88FFFE1E0}" type="sibTrans" cxnId="{E888BE89-613C-41B6-9CBD-9CD0BAC729B9}">
      <dgm:prSet/>
      <dgm:spPr/>
      <dgm:t>
        <a:bodyPr/>
        <a:lstStyle/>
        <a:p>
          <a:endParaRPr lang="ru-RU"/>
        </a:p>
      </dgm:t>
    </dgm:pt>
    <dgm:pt modelId="{BD7AB767-DECA-40D7-ADFE-EA47255D6AD3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справедливы</a:t>
          </a:r>
          <a:endParaRPr lang="ru-RU" sz="2800" dirty="0">
            <a:latin typeface="Bookman Old Style" pitchFamily="18" charset="0"/>
          </a:endParaRPr>
        </a:p>
      </dgm:t>
    </dgm:pt>
    <dgm:pt modelId="{7FBB1AD4-9EC1-402A-922C-DA32E2138F5B}" type="parTrans" cxnId="{875D883B-0B08-4D3F-AAB0-71FDE0256B28}">
      <dgm:prSet/>
      <dgm:spPr/>
      <dgm:t>
        <a:bodyPr/>
        <a:lstStyle/>
        <a:p>
          <a:endParaRPr lang="ru-RU"/>
        </a:p>
      </dgm:t>
    </dgm:pt>
    <dgm:pt modelId="{67BD467F-9580-4DF8-B6B2-2EF15553D958}" type="sibTrans" cxnId="{875D883B-0B08-4D3F-AAB0-71FDE0256B28}">
      <dgm:prSet/>
      <dgm:spPr/>
      <dgm:t>
        <a:bodyPr/>
        <a:lstStyle/>
        <a:p>
          <a:endParaRPr lang="ru-RU"/>
        </a:p>
      </dgm:t>
    </dgm:pt>
    <dgm:pt modelId="{A490327C-1687-4BB5-AAD5-70227308B611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Уважают авторитет</a:t>
          </a:r>
          <a:endParaRPr lang="ru-RU" sz="2800" dirty="0">
            <a:latin typeface="Bookman Old Style" pitchFamily="18" charset="0"/>
          </a:endParaRPr>
        </a:p>
      </dgm:t>
    </dgm:pt>
    <dgm:pt modelId="{9402AB3F-BB49-4AEA-8C5A-92AF44B174FD}" type="parTrans" cxnId="{8094CE11-2D5F-4887-A0EB-642DFF088BC1}">
      <dgm:prSet/>
      <dgm:spPr/>
      <dgm:t>
        <a:bodyPr/>
        <a:lstStyle/>
        <a:p>
          <a:endParaRPr lang="ru-RU"/>
        </a:p>
      </dgm:t>
    </dgm:pt>
    <dgm:pt modelId="{4A835907-CF69-491F-B812-6855F7C3C316}" type="sibTrans" cxnId="{8094CE11-2D5F-4887-A0EB-642DFF088BC1}">
      <dgm:prSet/>
      <dgm:spPr/>
      <dgm:t>
        <a:bodyPr/>
        <a:lstStyle/>
        <a:p>
          <a:endParaRPr lang="ru-RU"/>
        </a:p>
      </dgm:t>
    </dgm:pt>
    <dgm:pt modelId="{D669DA0F-4ADA-4F16-AE5D-92A0091DB177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эгоистичны</a:t>
          </a:r>
          <a:endParaRPr lang="ru-RU" sz="2800" dirty="0">
            <a:latin typeface="Bookman Old Style" pitchFamily="18" charset="0"/>
          </a:endParaRPr>
        </a:p>
      </dgm:t>
    </dgm:pt>
    <dgm:pt modelId="{24FF4DA3-9FDC-42E0-B454-C71C48B8C643}" type="parTrans" cxnId="{189FE333-DB2C-43FD-AEDA-A06C97237E63}">
      <dgm:prSet/>
      <dgm:spPr/>
      <dgm:t>
        <a:bodyPr/>
        <a:lstStyle/>
        <a:p>
          <a:endParaRPr lang="ru-RU"/>
        </a:p>
      </dgm:t>
    </dgm:pt>
    <dgm:pt modelId="{7642B4A4-C0EA-4ED6-B2E0-A028A191AF62}" type="sibTrans" cxnId="{189FE333-DB2C-43FD-AEDA-A06C97237E63}">
      <dgm:prSet/>
      <dgm:spPr/>
      <dgm:t>
        <a:bodyPr/>
        <a:lstStyle/>
        <a:p>
          <a:endParaRPr lang="ru-RU"/>
        </a:p>
      </dgm:t>
    </dgm:pt>
    <dgm:pt modelId="{715DEC25-3CBE-4F88-8902-1C185410E150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Любят похвалу</a:t>
          </a:r>
          <a:endParaRPr lang="ru-RU" sz="2800" dirty="0">
            <a:latin typeface="Bookman Old Style" pitchFamily="18" charset="0"/>
          </a:endParaRPr>
        </a:p>
      </dgm:t>
    </dgm:pt>
    <dgm:pt modelId="{E1870C7A-30D5-4BF2-A50E-6BA8DE81292E}" type="parTrans" cxnId="{02A45B21-C600-405A-8AF9-258D03E35E21}">
      <dgm:prSet/>
      <dgm:spPr/>
      <dgm:t>
        <a:bodyPr/>
        <a:lstStyle/>
        <a:p>
          <a:endParaRPr lang="ru-RU"/>
        </a:p>
      </dgm:t>
    </dgm:pt>
    <dgm:pt modelId="{9FE13AEE-0B53-4B43-ABE6-4C394CA63D40}" type="sibTrans" cxnId="{02A45B21-C600-405A-8AF9-258D03E35E21}">
      <dgm:prSet/>
      <dgm:spPr/>
      <dgm:t>
        <a:bodyPr/>
        <a:lstStyle/>
        <a:p>
          <a:endParaRPr lang="ru-RU"/>
        </a:p>
      </dgm:t>
    </dgm:pt>
    <dgm:pt modelId="{25D536A1-5078-46CB-8A9E-52E39A386A76}" type="pres">
      <dgm:prSet presAssocID="{3534DCF6-E55C-43A5-96BB-4773B3AA7555}" presName="cycle" presStyleCnt="0">
        <dgm:presLayoutVars>
          <dgm:dir/>
          <dgm:resizeHandles val="exact"/>
        </dgm:presLayoutVars>
      </dgm:prSet>
      <dgm:spPr/>
    </dgm:pt>
    <dgm:pt modelId="{F3D0E115-36C7-4A26-A48A-779871C0D282}" type="pres">
      <dgm:prSet presAssocID="{1A0EDBF8-763C-463F-A710-1B43891037C9}" presName="node" presStyleLbl="node1" presStyleIdx="0" presStyleCnt="5" custScaleX="15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22AC1-D5B2-41B0-B06D-E810983FB3D9}" type="pres">
      <dgm:prSet presAssocID="{1A0EDBF8-763C-463F-A710-1B43891037C9}" presName="spNode" presStyleCnt="0"/>
      <dgm:spPr/>
    </dgm:pt>
    <dgm:pt modelId="{B81F20B4-0275-4160-A890-4006029F2E27}" type="pres">
      <dgm:prSet presAssocID="{D9535103-B453-445D-BEDC-09E88FFFE1E0}" presName="sibTrans" presStyleLbl="sibTrans1D1" presStyleIdx="0" presStyleCnt="5"/>
      <dgm:spPr/>
    </dgm:pt>
    <dgm:pt modelId="{FFA11F73-2C87-4E47-818F-477A9EDE5AC5}" type="pres">
      <dgm:prSet presAssocID="{BD7AB767-DECA-40D7-ADFE-EA47255D6AD3}" presName="node" presStyleLbl="node1" presStyleIdx="1" presStyleCnt="5" custScaleX="149912">
        <dgm:presLayoutVars>
          <dgm:bulletEnabled val="1"/>
        </dgm:presLayoutVars>
      </dgm:prSet>
      <dgm:spPr/>
    </dgm:pt>
    <dgm:pt modelId="{8EC737C5-FB38-49FD-8FEC-068414513AA9}" type="pres">
      <dgm:prSet presAssocID="{BD7AB767-DECA-40D7-ADFE-EA47255D6AD3}" presName="spNode" presStyleCnt="0"/>
      <dgm:spPr/>
    </dgm:pt>
    <dgm:pt modelId="{F7AC1979-37FC-480C-8057-1F2D6F888B2E}" type="pres">
      <dgm:prSet presAssocID="{67BD467F-9580-4DF8-B6B2-2EF15553D958}" presName="sibTrans" presStyleLbl="sibTrans1D1" presStyleIdx="1" presStyleCnt="5"/>
      <dgm:spPr/>
    </dgm:pt>
    <dgm:pt modelId="{5913779B-CD32-4955-A722-07FB7F6B7E05}" type="pres">
      <dgm:prSet presAssocID="{A490327C-1687-4BB5-AAD5-70227308B611}" presName="node" presStyleLbl="node1" presStyleIdx="2" presStyleCnt="5" custScaleX="153436">
        <dgm:presLayoutVars>
          <dgm:bulletEnabled val="1"/>
        </dgm:presLayoutVars>
      </dgm:prSet>
      <dgm:spPr/>
    </dgm:pt>
    <dgm:pt modelId="{0E6D96BF-103C-4930-9424-15FCC5354AEA}" type="pres">
      <dgm:prSet presAssocID="{A490327C-1687-4BB5-AAD5-70227308B611}" presName="spNode" presStyleCnt="0"/>
      <dgm:spPr/>
    </dgm:pt>
    <dgm:pt modelId="{A19A7BA9-2D2D-4FB7-B4C1-446DC524E72F}" type="pres">
      <dgm:prSet presAssocID="{4A835907-CF69-491F-B812-6855F7C3C316}" presName="sibTrans" presStyleLbl="sibTrans1D1" presStyleIdx="2" presStyleCnt="5"/>
      <dgm:spPr/>
    </dgm:pt>
    <dgm:pt modelId="{15A58C1A-605F-4EEF-87FA-F6FE168A5F7E}" type="pres">
      <dgm:prSet presAssocID="{D669DA0F-4ADA-4F16-AE5D-92A0091DB177}" presName="node" presStyleLbl="node1" presStyleIdx="3" presStyleCnt="5" custScaleX="160149" custRadScaleRad="103845" custRadScaleInc="6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72CB0-0C8F-4D1E-A5D6-2565CE0D57F3}" type="pres">
      <dgm:prSet presAssocID="{D669DA0F-4ADA-4F16-AE5D-92A0091DB177}" presName="spNode" presStyleCnt="0"/>
      <dgm:spPr/>
    </dgm:pt>
    <dgm:pt modelId="{5E0615B5-C7F7-472D-9AFA-71F6F8D913AF}" type="pres">
      <dgm:prSet presAssocID="{7642B4A4-C0EA-4ED6-B2E0-A028A191AF62}" presName="sibTrans" presStyleLbl="sibTrans1D1" presStyleIdx="3" presStyleCnt="5"/>
      <dgm:spPr/>
    </dgm:pt>
    <dgm:pt modelId="{FE5EBC78-7E10-46DF-B4D9-B39A14ADCC8A}" type="pres">
      <dgm:prSet presAssocID="{715DEC25-3CBE-4F88-8902-1C185410E150}" presName="node" presStyleLbl="node1" presStyleIdx="4" presStyleCnt="5" custScaleX="169913">
        <dgm:presLayoutVars>
          <dgm:bulletEnabled val="1"/>
        </dgm:presLayoutVars>
      </dgm:prSet>
      <dgm:spPr/>
    </dgm:pt>
    <dgm:pt modelId="{DE9CB1DD-4F9C-4D22-A0FB-910E550D463C}" type="pres">
      <dgm:prSet presAssocID="{715DEC25-3CBE-4F88-8902-1C185410E150}" presName="spNode" presStyleCnt="0"/>
      <dgm:spPr/>
    </dgm:pt>
    <dgm:pt modelId="{7A89848C-A22B-4915-BC2A-F4D5240DF1CD}" type="pres">
      <dgm:prSet presAssocID="{9FE13AEE-0B53-4B43-ABE6-4C394CA63D40}" presName="sibTrans" presStyleLbl="sibTrans1D1" presStyleIdx="4" presStyleCnt="5"/>
      <dgm:spPr/>
    </dgm:pt>
  </dgm:ptLst>
  <dgm:cxnLst>
    <dgm:cxn modelId="{E7ABC7D7-3D71-45F6-8194-4F43EDCE54C4}" type="presOf" srcId="{1A0EDBF8-763C-463F-A710-1B43891037C9}" destId="{F3D0E115-36C7-4A26-A48A-779871C0D282}" srcOrd="0" destOrd="0" presId="urn:microsoft.com/office/officeart/2005/8/layout/cycle6"/>
    <dgm:cxn modelId="{4F403FED-624C-4174-97CA-18AC54C22280}" type="presOf" srcId="{7642B4A4-C0EA-4ED6-B2E0-A028A191AF62}" destId="{5E0615B5-C7F7-472D-9AFA-71F6F8D913AF}" srcOrd="0" destOrd="0" presId="urn:microsoft.com/office/officeart/2005/8/layout/cycle6"/>
    <dgm:cxn modelId="{875D883B-0B08-4D3F-AAB0-71FDE0256B28}" srcId="{3534DCF6-E55C-43A5-96BB-4773B3AA7555}" destId="{BD7AB767-DECA-40D7-ADFE-EA47255D6AD3}" srcOrd="1" destOrd="0" parTransId="{7FBB1AD4-9EC1-402A-922C-DA32E2138F5B}" sibTransId="{67BD467F-9580-4DF8-B6B2-2EF15553D958}"/>
    <dgm:cxn modelId="{E81FC886-5D5E-4C00-AB59-3A310F8EDC85}" type="presOf" srcId="{BD7AB767-DECA-40D7-ADFE-EA47255D6AD3}" destId="{FFA11F73-2C87-4E47-818F-477A9EDE5AC5}" srcOrd="0" destOrd="0" presId="urn:microsoft.com/office/officeart/2005/8/layout/cycle6"/>
    <dgm:cxn modelId="{6165F8BA-FC2C-4DEA-A92B-E1A332C21AAF}" type="presOf" srcId="{A490327C-1687-4BB5-AAD5-70227308B611}" destId="{5913779B-CD32-4955-A722-07FB7F6B7E05}" srcOrd="0" destOrd="0" presId="urn:microsoft.com/office/officeart/2005/8/layout/cycle6"/>
    <dgm:cxn modelId="{2CA18885-E15E-43C5-9A14-506F9C024F2C}" type="presOf" srcId="{D9535103-B453-445D-BEDC-09E88FFFE1E0}" destId="{B81F20B4-0275-4160-A890-4006029F2E27}" srcOrd="0" destOrd="0" presId="urn:microsoft.com/office/officeart/2005/8/layout/cycle6"/>
    <dgm:cxn modelId="{2FC74FB8-0E74-41A3-A648-52C425BEBCF3}" type="presOf" srcId="{715DEC25-3CBE-4F88-8902-1C185410E150}" destId="{FE5EBC78-7E10-46DF-B4D9-B39A14ADCC8A}" srcOrd="0" destOrd="0" presId="urn:microsoft.com/office/officeart/2005/8/layout/cycle6"/>
    <dgm:cxn modelId="{19BB7C64-F863-45A5-8070-9369794950C4}" type="presOf" srcId="{9FE13AEE-0B53-4B43-ABE6-4C394CA63D40}" destId="{7A89848C-A22B-4915-BC2A-F4D5240DF1CD}" srcOrd="0" destOrd="0" presId="urn:microsoft.com/office/officeart/2005/8/layout/cycle6"/>
    <dgm:cxn modelId="{8094CE11-2D5F-4887-A0EB-642DFF088BC1}" srcId="{3534DCF6-E55C-43A5-96BB-4773B3AA7555}" destId="{A490327C-1687-4BB5-AAD5-70227308B611}" srcOrd="2" destOrd="0" parTransId="{9402AB3F-BB49-4AEA-8C5A-92AF44B174FD}" sibTransId="{4A835907-CF69-491F-B812-6855F7C3C316}"/>
    <dgm:cxn modelId="{C2371BD4-C216-4FB1-A0B3-018AF1F925A0}" type="presOf" srcId="{4A835907-CF69-491F-B812-6855F7C3C316}" destId="{A19A7BA9-2D2D-4FB7-B4C1-446DC524E72F}" srcOrd="0" destOrd="0" presId="urn:microsoft.com/office/officeart/2005/8/layout/cycle6"/>
    <dgm:cxn modelId="{8AE6E6C2-FCA2-400A-8E48-F7C68C1099EE}" type="presOf" srcId="{3534DCF6-E55C-43A5-96BB-4773B3AA7555}" destId="{25D536A1-5078-46CB-8A9E-52E39A386A76}" srcOrd="0" destOrd="0" presId="urn:microsoft.com/office/officeart/2005/8/layout/cycle6"/>
    <dgm:cxn modelId="{189FE333-DB2C-43FD-AEDA-A06C97237E63}" srcId="{3534DCF6-E55C-43A5-96BB-4773B3AA7555}" destId="{D669DA0F-4ADA-4F16-AE5D-92A0091DB177}" srcOrd="3" destOrd="0" parTransId="{24FF4DA3-9FDC-42E0-B454-C71C48B8C643}" sibTransId="{7642B4A4-C0EA-4ED6-B2E0-A028A191AF62}"/>
    <dgm:cxn modelId="{02A45B21-C600-405A-8AF9-258D03E35E21}" srcId="{3534DCF6-E55C-43A5-96BB-4773B3AA7555}" destId="{715DEC25-3CBE-4F88-8902-1C185410E150}" srcOrd="4" destOrd="0" parTransId="{E1870C7A-30D5-4BF2-A50E-6BA8DE81292E}" sibTransId="{9FE13AEE-0B53-4B43-ABE6-4C394CA63D40}"/>
    <dgm:cxn modelId="{CB6FAFAF-6E93-4D66-BB22-4E6196438FF7}" type="presOf" srcId="{D669DA0F-4ADA-4F16-AE5D-92A0091DB177}" destId="{15A58C1A-605F-4EEF-87FA-F6FE168A5F7E}" srcOrd="0" destOrd="0" presId="urn:microsoft.com/office/officeart/2005/8/layout/cycle6"/>
    <dgm:cxn modelId="{E888BE89-613C-41B6-9CBD-9CD0BAC729B9}" srcId="{3534DCF6-E55C-43A5-96BB-4773B3AA7555}" destId="{1A0EDBF8-763C-463F-A710-1B43891037C9}" srcOrd="0" destOrd="0" parTransId="{96B2F8B3-C787-42D6-8743-F87867A10AA0}" sibTransId="{D9535103-B453-445D-BEDC-09E88FFFE1E0}"/>
    <dgm:cxn modelId="{DBBE5469-3C74-4275-829E-43274D69CB91}" type="presOf" srcId="{67BD467F-9580-4DF8-B6B2-2EF15553D958}" destId="{F7AC1979-37FC-480C-8057-1F2D6F888B2E}" srcOrd="0" destOrd="0" presId="urn:microsoft.com/office/officeart/2005/8/layout/cycle6"/>
    <dgm:cxn modelId="{ACE270DA-1CD3-42A0-AF8D-977E4F3031AC}" type="presParOf" srcId="{25D536A1-5078-46CB-8A9E-52E39A386A76}" destId="{F3D0E115-36C7-4A26-A48A-779871C0D282}" srcOrd="0" destOrd="0" presId="urn:microsoft.com/office/officeart/2005/8/layout/cycle6"/>
    <dgm:cxn modelId="{32E3FFC1-1E23-4547-8A28-7C5D7A53AE2E}" type="presParOf" srcId="{25D536A1-5078-46CB-8A9E-52E39A386A76}" destId="{54822AC1-D5B2-41B0-B06D-E810983FB3D9}" srcOrd="1" destOrd="0" presId="urn:microsoft.com/office/officeart/2005/8/layout/cycle6"/>
    <dgm:cxn modelId="{D807E184-90A7-46FC-A4E2-E236A2153DE2}" type="presParOf" srcId="{25D536A1-5078-46CB-8A9E-52E39A386A76}" destId="{B81F20B4-0275-4160-A890-4006029F2E27}" srcOrd="2" destOrd="0" presId="urn:microsoft.com/office/officeart/2005/8/layout/cycle6"/>
    <dgm:cxn modelId="{DFAB1EFF-90A0-4DD1-BD77-A4B82953789A}" type="presParOf" srcId="{25D536A1-5078-46CB-8A9E-52E39A386A76}" destId="{FFA11F73-2C87-4E47-818F-477A9EDE5AC5}" srcOrd="3" destOrd="0" presId="urn:microsoft.com/office/officeart/2005/8/layout/cycle6"/>
    <dgm:cxn modelId="{CFA191DD-F44B-4E2B-A1E8-D004C87D5905}" type="presParOf" srcId="{25D536A1-5078-46CB-8A9E-52E39A386A76}" destId="{8EC737C5-FB38-49FD-8FEC-068414513AA9}" srcOrd="4" destOrd="0" presId="urn:microsoft.com/office/officeart/2005/8/layout/cycle6"/>
    <dgm:cxn modelId="{0E84EED3-22FA-4C5E-AB71-B741F78E0B28}" type="presParOf" srcId="{25D536A1-5078-46CB-8A9E-52E39A386A76}" destId="{F7AC1979-37FC-480C-8057-1F2D6F888B2E}" srcOrd="5" destOrd="0" presId="urn:microsoft.com/office/officeart/2005/8/layout/cycle6"/>
    <dgm:cxn modelId="{4A627C39-5385-4248-9A6C-2E555B5D0B41}" type="presParOf" srcId="{25D536A1-5078-46CB-8A9E-52E39A386A76}" destId="{5913779B-CD32-4955-A722-07FB7F6B7E05}" srcOrd="6" destOrd="0" presId="urn:microsoft.com/office/officeart/2005/8/layout/cycle6"/>
    <dgm:cxn modelId="{BBEDCE64-1258-47C4-9751-CBEF9F4285D1}" type="presParOf" srcId="{25D536A1-5078-46CB-8A9E-52E39A386A76}" destId="{0E6D96BF-103C-4930-9424-15FCC5354AEA}" srcOrd="7" destOrd="0" presId="urn:microsoft.com/office/officeart/2005/8/layout/cycle6"/>
    <dgm:cxn modelId="{44223DA1-FC79-48AD-A051-FDB92728CAB9}" type="presParOf" srcId="{25D536A1-5078-46CB-8A9E-52E39A386A76}" destId="{A19A7BA9-2D2D-4FB7-B4C1-446DC524E72F}" srcOrd="8" destOrd="0" presId="urn:microsoft.com/office/officeart/2005/8/layout/cycle6"/>
    <dgm:cxn modelId="{DACEF59C-4F74-4ECF-B652-1159881A16E1}" type="presParOf" srcId="{25D536A1-5078-46CB-8A9E-52E39A386A76}" destId="{15A58C1A-605F-4EEF-87FA-F6FE168A5F7E}" srcOrd="9" destOrd="0" presId="urn:microsoft.com/office/officeart/2005/8/layout/cycle6"/>
    <dgm:cxn modelId="{A0C1FA5A-2801-4E66-9948-E9C42E8DA8E9}" type="presParOf" srcId="{25D536A1-5078-46CB-8A9E-52E39A386A76}" destId="{0CA72CB0-0C8F-4D1E-A5D6-2565CE0D57F3}" srcOrd="10" destOrd="0" presId="urn:microsoft.com/office/officeart/2005/8/layout/cycle6"/>
    <dgm:cxn modelId="{FE8EC112-DD9A-47CE-BAC4-61DF99B4DCEB}" type="presParOf" srcId="{25D536A1-5078-46CB-8A9E-52E39A386A76}" destId="{5E0615B5-C7F7-472D-9AFA-71F6F8D913AF}" srcOrd="11" destOrd="0" presId="urn:microsoft.com/office/officeart/2005/8/layout/cycle6"/>
    <dgm:cxn modelId="{82817618-6467-4FB2-960D-DA43AF71E2E1}" type="presParOf" srcId="{25D536A1-5078-46CB-8A9E-52E39A386A76}" destId="{FE5EBC78-7E10-46DF-B4D9-B39A14ADCC8A}" srcOrd="12" destOrd="0" presId="urn:microsoft.com/office/officeart/2005/8/layout/cycle6"/>
    <dgm:cxn modelId="{A4C118DD-6F03-4A5C-A84E-9F7E94C2C4D7}" type="presParOf" srcId="{25D536A1-5078-46CB-8A9E-52E39A386A76}" destId="{DE9CB1DD-4F9C-4D22-A0FB-910E550D463C}" srcOrd="13" destOrd="0" presId="urn:microsoft.com/office/officeart/2005/8/layout/cycle6"/>
    <dgm:cxn modelId="{01242194-A7DB-4B39-A055-05C47D0F6785}" type="presParOf" srcId="{25D536A1-5078-46CB-8A9E-52E39A386A76}" destId="{7A89848C-A22B-4915-BC2A-F4D5240DF1CD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D70BEA-E76F-4498-895E-D5B52784C20A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E9E79-5FA4-41DC-9E2C-04DD7D0E9615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знают, что такое хорошо и что такое плохо</a:t>
          </a:r>
          <a:endParaRPr lang="ru-RU" dirty="0">
            <a:latin typeface="Bookman Old Style" pitchFamily="18" charset="0"/>
          </a:endParaRPr>
        </a:p>
      </dgm:t>
    </dgm:pt>
    <dgm:pt modelId="{866AB3D8-1633-422E-A0CD-62CF4C6D9C3F}" type="parTrans" cxnId="{871A4575-22A5-4D0B-A04C-36691AFD2C34}">
      <dgm:prSet/>
      <dgm:spPr/>
      <dgm:t>
        <a:bodyPr/>
        <a:lstStyle/>
        <a:p>
          <a:endParaRPr lang="ru-RU"/>
        </a:p>
      </dgm:t>
    </dgm:pt>
    <dgm:pt modelId="{60D7F706-3290-4E60-92D3-33F0E69ED42F}" type="sibTrans" cxnId="{871A4575-22A5-4D0B-A04C-36691AFD2C34}">
      <dgm:prSet/>
      <dgm:spPr/>
      <dgm:t>
        <a:bodyPr/>
        <a:lstStyle/>
        <a:p>
          <a:endParaRPr lang="ru-RU"/>
        </a:p>
      </dgm:t>
    </dgm:pt>
    <dgm:pt modelId="{327F0196-1CFB-48F7-BAF1-A15B3B3287B6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могут узнать Бога и ссылаться на духовное</a:t>
          </a:r>
          <a:endParaRPr lang="ru-RU" dirty="0">
            <a:latin typeface="Bookman Old Style" pitchFamily="18" charset="0"/>
          </a:endParaRPr>
        </a:p>
      </dgm:t>
    </dgm:pt>
    <dgm:pt modelId="{72852BEE-D204-4D99-BD9B-C7FDE668A6EB}" type="parTrans" cxnId="{6402C149-A05E-482E-A5F1-4BB41E38BBD7}">
      <dgm:prSet/>
      <dgm:spPr/>
      <dgm:t>
        <a:bodyPr/>
        <a:lstStyle/>
        <a:p>
          <a:endParaRPr lang="ru-RU"/>
        </a:p>
      </dgm:t>
    </dgm:pt>
    <dgm:pt modelId="{7F116E30-FD53-4367-B57C-F2F00B43D13B}" type="sibTrans" cxnId="{6402C149-A05E-482E-A5F1-4BB41E38BBD7}">
      <dgm:prSet/>
      <dgm:spPr/>
      <dgm:t>
        <a:bodyPr/>
        <a:lstStyle/>
        <a:p>
          <a:endParaRPr lang="ru-RU"/>
        </a:p>
      </dgm:t>
    </dgm:pt>
    <dgm:pt modelId="{71AF40F0-2E01-4DE2-9ED0-A7BA84DF54D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Смерть вызывает у них любопытство</a:t>
          </a:r>
          <a:endParaRPr lang="ru-RU" dirty="0">
            <a:latin typeface="Bookman Old Style" pitchFamily="18" charset="0"/>
          </a:endParaRPr>
        </a:p>
      </dgm:t>
    </dgm:pt>
    <dgm:pt modelId="{9E1739F3-0D4B-4DC1-A25D-41CAA5027B22}" type="parTrans" cxnId="{21C3A593-38C1-49A1-8F03-7FD7BF239FA1}">
      <dgm:prSet/>
      <dgm:spPr/>
      <dgm:t>
        <a:bodyPr/>
        <a:lstStyle/>
        <a:p>
          <a:endParaRPr lang="ru-RU"/>
        </a:p>
      </dgm:t>
    </dgm:pt>
    <dgm:pt modelId="{FB2504C8-D219-4D28-B806-EC78CFC072AF}" type="sibTrans" cxnId="{21C3A593-38C1-49A1-8F03-7FD7BF239FA1}">
      <dgm:prSet/>
      <dgm:spPr/>
      <dgm:t>
        <a:bodyPr/>
        <a:lstStyle/>
        <a:p>
          <a:endParaRPr lang="ru-RU"/>
        </a:p>
      </dgm:t>
    </dgm:pt>
    <dgm:pt modelId="{1B4D76E3-C941-445F-B941-AD5BFEBB5E3A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Они понимают грех, веру, покаяние</a:t>
          </a:r>
          <a:endParaRPr lang="ru-RU" dirty="0">
            <a:latin typeface="Bookman Old Style" pitchFamily="18" charset="0"/>
          </a:endParaRPr>
        </a:p>
      </dgm:t>
    </dgm:pt>
    <dgm:pt modelId="{70D209E3-B6FE-4AFC-8354-C9BCE8D52D71}" type="parTrans" cxnId="{C45EB9A6-A1FC-4CBE-9E19-F19A64F95AC9}">
      <dgm:prSet/>
      <dgm:spPr/>
      <dgm:t>
        <a:bodyPr/>
        <a:lstStyle/>
        <a:p>
          <a:endParaRPr lang="ru-RU"/>
        </a:p>
      </dgm:t>
    </dgm:pt>
    <dgm:pt modelId="{6E0024D4-8179-4F8C-A847-E2742DD26D96}" type="sibTrans" cxnId="{C45EB9A6-A1FC-4CBE-9E19-F19A64F95AC9}">
      <dgm:prSet/>
      <dgm:spPr/>
      <dgm:t>
        <a:bodyPr/>
        <a:lstStyle/>
        <a:p>
          <a:endParaRPr lang="ru-RU"/>
        </a:p>
      </dgm:t>
    </dgm:pt>
    <dgm:pt modelId="{7936BD24-DBD7-4B66-B194-EBC0B865A495}" type="pres">
      <dgm:prSet presAssocID="{D7D70BEA-E76F-4498-895E-D5B52784C20A}" presName="diagram" presStyleCnt="0">
        <dgm:presLayoutVars>
          <dgm:dir/>
          <dgm:resizeHandles val="exact"/>
        </dgm:presLayoutVars>
      </dgm:prSet>
      <dgm:spPr/>
    </dgm:pt>
    <dgm:pt modelId="{2F7FCAA9-BDAB-441D-A5DA-0524D0BE0908}" type="pres">
      <dgm:prSet presAssocID="{F5EE9E79-5FA4-41DC-9E2C-04DD7D0E96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EE95-6637-442E-A0B4-F9425F5BDA44}" type="pres">
      <dgm:prSet presAssocID="{60D7F706-3290-4E60-92D3-33F0E69ED42F}" presName="sibTrans" presStyleCnt="0"/>
      <dgm:spPr/>
    </dgm:pt>
    <dgm:pt modelId="{9E82AB82-5140-4D62-AB80-412DE455FEA3}" type="pres">
      <dgm:prSet presAssocID="{327F0196-1CFB-48F7-BAF1-A15B3B3287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8D84-D512-4DEC-A081-44E9DF522DB7}" type="pres">
      <dgm:prSet presAssocID="{7F116E30-FD53-4367-B57C-F2F00B43D13B}" presName="sibTrans" presStyleCnt="0"/>
      <dgm:spPr/>
    </dgm:pt>
    <dgm:pt modelId="{DA7B350A-A38F-440C-982A-BB5FF20C96BD}" type="pres">
      <dgm:prSet presAssocID="{71AF40F0-2E01-4DE2-9ED0-A7BA84DF54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B960C-701C-4D5F-BB7F-3F0E1E366D35}" type="pres">
      <dgm:prSet presAssocID="{FB2504C8-D219-4D28-B806-EC78CFC072AF}" presName="sibTrans" presStyleCnt="0"/>
      <dgm:spPr/>
    </dgm:pt>
    <dgm:pt modelId="{0DCAEEC5-2D29-4793-B82D-15CA61AEDD97}" type="pres">
      <dgm:prSet presAssocID="{1B4D76E3-C941-445F-B941-AD5BFEBB5E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1730B-5965-4A08-93C0-47278615A6DE}" type="presOf" srcId="{71AF40F0-2E01-4DE2-9ED0-A7BA84DF54D3}" destId="{DA7B350A-A38F-440C-982A-BB5FF20C96BD}" srcOrd="0" destOrd="0" presId="urn:microsoft.com/office/officeart/2005/8/layout/default"/>
    <dgm:cxn modelId="{C45EB9A6-A1FC-4CBE-9E19-F19A64F95AC9}" srcId="{D7D70BEA-E76F-4498-895E-D5B52784C20A}" destId="{1B4D76E3-C941-445F-B941-AD5BFEBB5E3A}" srcOrd="3" destOrd="0" parTransId="{70D209E3-B6FE-4AFC-8354-C9BCE8D52D71}" sibTransId="{6E0024D4-8179-4F8C-A847-E2742DD26D96}"/>
    <dgm:cxn modelId="{CD0A72B4-8F5D-4DD2-B511-CAEDD879B714}" type="presOf" srcId="{D7D70BEA-E76F-4498-895E-D5B52784C20A}" destId="{7936BD24-DBD7-4B66-B194-EBC0B865A495}" srcOrd="0" destOrd="0" presId="urn:microsoft.com/office/officeart/2005/8/layout/default"/>
    <dgm:cxn modelId="{2106B9E9-8791-4380-8F57-6F03514513C8}" type="presOf" srcId="{F5EE9E79-5FA4-41DC-9E2C-04DD7D0E9615}" destId="{2F7FCAA9-BDAB-441D-A5DA-0524D0BE0908}" srcOrd="0" destOrd="0" presId="urn:microsoft.com/office/officeart/2005/8/layout/default"/>
    <dgm:cxn modelId="{6402C149-A05E-482E-A5F1-4BB41E38BBD7}" srcId="{D7D70BEA-E76F-4498-895E-D5B52784C20A}" destId="{327F0196-1CFB-48F7-BAF1-A15B3B3287B6}" srcOrd="1" destOrd="0" parTransId="{72852BEE-D204-4D99-BD9B-C7FDE668A6EB}" sibTransId="{7F116E30-FD53-4367-B57C-F2F00B43D13B}"/>
    <dgm:cxn modelId="{871A4575-22A5-4D0B-A04C-36691AFD2C34}" srcId="{D7D70BEA-E76F-4498-895E-D5B52784C20A}" destId="{F5EE9E79-5FA4-41DC-9E2C-04DD7D0E9615}" srcOrd="0" destOrd="0" parTransId="{866AB3D8-1633-422E-A0CD-62CF4C6D9C3F}" sibTransId="{60D7F706-3290-4E60-92D3-33F0E69ED42F}"/>
    <dgm:cxn modelId="{291777A4-430F-4157-B70A-B1F02F3ADB1C}" type="presOf" srcId="{1B4D76E3-C941-445F-B941-AD5BFEBB5E3A}" destId="{0DCAEEC5-2D29-4793-B82D-15CA61AEDD97}" srcOrd="0" destOrd="0" presId="urn:microsoft.com/office/officeart/2005/8/layout/default"/>
    <dgm:cxn modelId="{9B403432-E190-431F-96E1-8AE4294F539D}" type="presOf" srcId="{327F0196-1CFB-48F7-BAF1-A15B3B3287B6}" destId="{9E82AB82-5140-4D62-AB80-412DE455FEA3}" srcOrd="0" destOrd="0" presId="urn:microsoft.com/office/officeart/2005/8/layout/default"/>
    <dgm:cxn modelId="{21C3A593-38C1-49A1-8F03-7FD7BF239FA1}" srcId="{D7D70BEA-E76F-4498-895E-D5B52784C20A}" destId="{71AF40F0-2E01-4DE2-9ED0-A7BA84DF54D3}" srcOrd="2" destOrd="0" parTransId="{9E1739F3-0D4B-4DC1-A25D-41CAA5027B22}" sibTransId="{FB2504C8-D219-4D28-B806-EC78CFC072AF}"/>
    <dgm:cxn modelId="{D4FC6921-E1C0-4BF1-BD7A-4D87A39F65EF}" type="presParOf" srcId="{7936BD24-DBD7-4B66-B194-EBC0B865A495}" destId="{2F7FCAA9-BDAB-441D-A5DA-0524D0BE0908}" srcOrd="0" destOrd="0" presId="urn:microsoft.com/office/officeart/2005/8/layout/default"/>
    <dgm:cxn modelId="{9C788E4E-279D-4871-A081-79D812456156}" type="presParOf" srcId="{7936BD24-DBD7-4B66-B194-EBC0B865A495}" destId="{7092EE95-6637-442E-A0B4-F9425F5BDA44}" srcOrd="1" destOrd="0" presId="urn:microsoft.com/office/officeart/2005/8/layout/default"/>
    <dgm:cxn modelId="{7C29C665-4686-4AB2-B742-19B68CB8BE3B}" type="presParOf" srcId="{7936BD24-DBD7-4B66-B194-EBC0B865A495}" destId="{9E82AB82-5140-4D62-AB80-412DE455FEA3}" srcOrd="2" destOrd="0" presId="urn:microsoft.com/office/officeart/2005/8/layout/default"/>
    <dgm:cxn modelId="{B1E36FE7-C7D3-41C4-A9E3-8620F5CB2CF6}" type="presParOf" srcId="{7936BD24-DBD7-4B66-B194-EBC0B865A495}" destId="{0ED18D84-D512-4DEC-A081-44E9DF522DB7}" srcOrd="3" destOrd="0" presId="urn:microsoft.com/office/officeart/2005/8/layout/default"/>
    <dgm:cxn modelId="{9508E875-24AE-4238-BC0E-A4C3D414816C}" type="presParOf" srcId="{7936BD24-DBD7-4B66-B194-EBC0B865A495}" destId="{DA7B350A-A38F-440C-982A-BB5FF20C96BD}" srcOrd="4" destOrd="0" presId="urn:microsoft.com/office/officeart/2005/8/layout/default"/>
    <dgm:cxn modelId="{E2124C07-5663-4E0C-B7FC-B09E087D748E}" type="presParOf" srcId="{7936BD24-DBD7-4B66-B194-EBC0B865A495}" destId="{13AB960C-701C-4D5F-BB7F-3F0E1E366D35}" srcOrd="5" destOrd="0" presId="urn:microsoft.com/office/officeart/2005/8/layout/default"/>
    <dgm:cxn modelId="{E322D494-4187-47D6-AFD0-789B64E7AF0D}" type="presParOf" srcId="{7936BD24-DBD7-4B66-B194-EBC0B865A495}" destId="{0DCAEEC5-2D29-4793-B82D-15CA61AEDD97}" srcOrd="6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71BC6-00DA-423F-8F82-EF4E6E7CB5C4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79064-9024-45A9-9394-68A2C7C1E8A3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40-45</a:t>
          </a:r>
          <a:endParaRPr lang="ru-RU" sz="2800" dirty="0">
            <a:latin typeface="Bookman Old Style" pitchFamily="18" charset="0"/>
          </a:endParaRPr>
        </a:p>
      </dgm:t>
    </dgm:pt>
    <dgm:pt modelId="{440333D3-F465-4B2A-858C-A1499A2F0361}" type="parTrans" cxnId="{16278296-883A-46D4-BAD3-A5C8A7614227}">
      <dgm:prSet/>
      <dgm:spPr/>
      <dgm:t>
        <a:bodyPr/>
        <a:lstStyle/>
        <a:p>
          <a:endParaRPr lang="ru-RU"/>
        </a:p>
      </dgm:t>
    </dgm:pt>
    <dgm:pt modelId="{D116C87F-BC8F-4048-89BD-2E49E4921A94}" type="sibTrans" cxnId="{16278296-883A-46D4-BAD3-A5C8A7614227}">
      <dgm:prSet/>
      <dgm:spPr/>
      <dgm:t>
        <a:bodyPr/>
        <a:lstStyle/>
        <a:p>
          <a:endParaRPr lang="ru-RU"/>
        </a:p>
      </dgm:t>
    </dgm:pt>
    <dgm:pt modelId="{3EBD3371-FFE1-400B-8BB1-53BBD75BB82A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7-10</a:t>
          </a:r>
          <a:endParaRPr lang="ru-RU" sz="2800" dirty="0">
            <a:latin typeface="Bookman Old Style" pitchFamily="18" charset="0"/>
          </a:endParaRPr>
        </a:p>
      </dgm:t>
    </dgm:pt>
    <dgm:pt modelId="{41914CF0-57EB-4C23-8BDC-E122DA36C2F3}" type="parTrans" cxnId="{039E0538-C75D-4108-8BA6-8B22258EDD31}">
      <dgm:prSet/>
      <dgm:spPr/>
      <dgm:t>
        <a:bodyPr/>
        <a:lstStyle/>
        <a:p>
          <a:endParaRPr lang="ru-RU"/>
        </a:p>
      </dgm:t>
    </dgm:pt>
    <dgm:pt modelId="{4ECAEE36-7237-483D-9A7F-31BE6C567D8E}" type="sibTrans" cxnId="{039E0538-C75D-4108-8BA6-8B22258EDD31}">
      <dgm:prSet/>
      <dgm:spPr/>
      <dgm:t>
        <a:bodyPr/>
        <a:lstStyle/>
        <a:p>
          <a:endParaRPr lang="ru-RU"/>
        </a:p>
      </dgm:t>
    </dgm:pt>
    <dgm:pt modelId="{94050A79-F35C-4A77-99BE-07B676777617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5</a:t>
          </a:r>
          <a:endParaRPr lang="ru-RU" sz="2800" dirty="0">
            <a:latin typeface="Bookman Old Style" pitchFamily="18" charset="0"/>
          </a:endParaRPr>
        </a:p>
      </dgm:t>
    </dgm:pt>
    <dgm:pt modelId="{A71F91C2-57C3-4774-8C56-19E0943D5ED7}" type="parTrans" cxnId="{CE09902B-8AB8-45B8-86D9-FF2AE8912DA6}">
      <dgm:prSet/>
      <dgm:spPr/>
      <dgm:t>
        <a:bodyPr/>
        <a:lstStyle/>
        <a:p>
          <a:endParaRPr lang="ru-RU"/>
        </a:p>
      </dgm:t>
    </dgm:pt>
    <dgm:pt modelId="{11A3DA39-15FD-423A-9D04-83CE86AFA4BC}" type="sibTrans" cxnId="{CE09902B-8AB8-45B8-86D9-FF2AE8912DA6}">
      <dgm:prSet/>
      <dgm:spPr/>
      <dgm:t>
        <a:bodyPr/>
        <a:lstStyle/>
        <a:p>
          <a:endParaRPr lang="ru-RU"/>
        </a:p>
      </dgm:t>
    </dgm:pt>
    <dgm:pt modelId="{485AD2D2-5677-4074-9457-2E41F811C4F3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10</a:t>
          </a:r>
          <a:endParaRPr lang="ru-RU" sz="2800" dirty="0">
            <a:latin typeface="Bookman Old Style" pitchFamily="18" charset="0"/>
          </a:endParaRPr>
        </a:p>
      </dgm:t>
    </dgm:pt>
    <dgm:pt modelId="{FDF61FC8-28E1-4111-A341-6A93DF83DF59}" type="parTrans" cxnId="{8A22456D-55F7-421B-8386-7C8D0058E266}">
      <dgm:prSet/>
      <dgm:spPr/>
      <dgm:t>
        <a:bodyPr/>
        <a:lstStyle/>
        <a:p>
          <a:endParaRPr lang="ru-RU"/>
        </a:p>
      </dgm:t>
    </dgm:pt>
    <dgm:pt modelId="{6AB74039-CAF4-4680-B286-2B02E034F24F}" type="sibTrans" cxnId="{8A22456D-55F7-421B-8386-7C8D0058E266}">
      <dgm:prSet/>
      <dgm:spPr/>
      <dgm:t>
        <a:bodyPr/>
        <a:lstStyle/>
        <a:p>
          <a:endParaRPr lang="ru-RU"/>
        </a:p>
      </dgm:t>
    </dgm:pt>
    <dgm:pt modelId="{438D8047-16DE-449F-9028-CFAE2FB9C24F}" type="pres">
      <dgm:prSet presAssocID="{2A171BC6-00DA-423F-8F82-EF4E6E7CB5C4}" presName="Name0" presStyleCnt="0">
        <dgm:presLayoutVars>
          <dgm:dir/>
          <dgm:resizeHandles val="exact"/>
        </dgm:presLayoutVars>
      </dgm:prSet>
      <dgm:spPr/>
    </dgm:pt>
    <dgm:pt modelId="{0BAECBBA-45DE-49B4-9E72-091F2EB33E36}" type="pres">
      <dgm:prSet presAssocID="{08279064-9024-45A9-9394-68A2C7C1E8A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065C-9167-4561-8A25-6509949428CA}" type="pres">
      <dgm:prSet presAssocID="{D116C87F-BC8F-4048-89BD-2E49E4921A94}" presName="space" presStyleCnt="0"/>
      <dgm:spPr/>
    </dgm:pt>
    <dgm:pt modelId="{6AA52978-6575-4D59-9DAF-922525396C44}" type="pres">
      <dgm:prSet presAssocID="{3EBD3371-FFE1-400B-8BB1-53BBD75BB82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1146-EE94-4341-8E0E-4291E77E9CDD}" type="pres">
      <dgm:prSet presAssocID="{4ECAEE36-7237-483D-9A7F-31BE6C567D8E}" presName="space" presStyleCnt="0"/>
      <dgm:spPr/>
    </dgm:pt>
    <dgm:pt modelId="{8D32E974-2AA7-4D47-86B7-CBF6308AD4A4}" type="pres">
      <dgm:prSet presAssocID="{94050A79-F35C-4A77-99BE-07B676777617}" presName="Name5" presStyleLbl="vennNode1" presStyleIdx="2" presStyleCnt="4">
        <dgm:presLayoutVars>
          <dgm:bulletEnabled val="1"/>
        </dgm:presLayoutVars>
      </dgm:prSet>
      <dgm:spPr/>
    </dgm:pt>
    <dgm:pt modelId="{FFFCD025-EB8C-45CB-AC75-30313DCF3253}" type="pres">
      <dgm:prSet presAssocID="{11A3DA39-15FD-423A-9D04-83CE86AFA4BC}" presName="space" presStyleCnt="0"/>
      <dgm:spPr/>
    </dgm:pt>
    <dgm:pt modelId="{23C033C4-17D6-4FC1-8F7F-F2A6BAB971C2}" type="pres">
      <dgm:prSet presAssocID="{485AD2D2-5677-4074-9457-2E41F811C4F3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E09902B-8AB8-45B8-86D9-FF2AE8912DA6}" srcId="{2A171BC6-00DA-423F-8F82-EF4E6E7CB5C4}" destId="{94050A79-F35C-4A77-99BE-07B676777617}" srcOrd="2" destOrd="0" parTransId="{A71F91C2-57C3-4774-8C56-19E0943D5ED7}" sibTransId="{11A3DA39-15FD-423A-9D04-83CE86AFA4BC}"/>
    <dgm:cxn modelId="{8A22456D-55F7-421B-8386-7C8D0058E266}" srcId="{2A171BC6-00DA-423F-8F82-EF4E6E7CB5C4}" destId="{485AD2D2-5677-4074-9457-2E41F811C4F3}" srcOrd="3" destOrd="0" parTransId="{FDF61FC8-28E1-4111-A341-6A93DF83DF59}" sibTransId="{6AB74039-CAF4-4680-B286-2B02E034F24F}"/>
    <dgm:cxn modelId="{7B0451F3-DC03-4373-8E77-12D70894C728}" type="presOf" srcId="{94050A79-F35C-4A77-99BE-07B676777617}" destId="{8D32E974-2AA7-4D47-86B7-CBF6308AD4A4}" srcOrd="0" destOrd="0" presId="urn:microsoft.com/office/officeart/2005/8/layout/venn3"/>
    <dgm:cxn modelId="{A513D3AE-C980-4E22-AC44-D255A69867E3}" type="presOf" srcId="{2A171BC6-00DA-423F-8F82-EF4E6E7CB5C4}" destId="{438D8047-16DE-449F-9028-CFAE2FB9C24F}" srcOrd="0" destOrd="0" presId="urn:microsoft.com/office/officeart/2005/8/layout/venn3"/>
    <dgm:cxn modelId="{CD5B1399-A145-4752-B49F-AF4BDB3B2603}" type="presOf" srcId="{3EBD3371-FFE1-400B-8BB1-53BBD75BB82A}" destId="{6AA52978-6575-4D59-9DAF-922525396C44}" srcOrd="0" destOrd="0" presId="urn:microsoft.com/office/officeart/2005/8/layout/venn3"/>
    <dgm:cxn modelId="{039E0538-C75D-4108-8BA6-8B22258EDD31}" srcId="{2A171BC6-00DA-423F-8F82-EF4E6E7CB5C4}" destId="{3EBD3371-FFE1-400B-8BB1-53BBD75BB82A}" srcOrd="1" destOrd="0" parTransId="{41914CF0-57EB-4C23-8BDC-E122DA36C2F3}" sibTransId="{4ECAEE36-7237-483D-9A7F-31BE6C567D8E}"/>
    <dgm:cxn modelId="{34E90ED8-86A3-4E48-88F6-C22C9AFDE34C}" type="presOf" srcId="{08279064-9024-45A9-9394-68A2C7C1E8A3}" destId="{0BAECBBA-45DE-49B4-9E72-091F2EB33E36}" srcOrd="0" destOrd="0" presId="urn:microsoft.com/office/officeart/2005/8/layout/venn3"/>
    <dgm:cxn modelId="{16278296-883A-46D4-BAD3-A5C8A7614227}" srcId="{2A171BC6-00DA-423F-8F82-EF4E6E7CB5C4}" destId="{08279064-9024-45A9-9394-68A2C7C1E8A3}" srcOrd="0" destOrd="0" parTransId="{440333D3-F465-4B2A-858C-A1499A2F0361}" sibTransId="{D116C87F-BC8F-4048-89BD-2E49E4921A94}"/>
    <dgm:cxn modelId="{42FA9827-9612-4B47-8C85-61DA726B6BCF}" type="presOf" srcId="{485AD2D2-5677-4074-9457-2E41F811C4F3}" destId="{23C033C4-17D6-4FC1-8F7F-F2A6BAB971C2}" srcOrd="0" destOrd="0" presId="urn:microsoft.com/office/officeart/2005/8/layout/venn3"/>
    <dgm:cxn modelId="{B596EC97-30BE-41CB-8B67-EF390C4E8391}" type="presParOf" srcId="{438D8047-16DE-449F-9028-CFAE2FB9C24F}" destId="{0BAECBBA-45DE-49B4-9E72-091F2EB33E36}" srcOrd="0" destOrd="0" presId="urn:microsoft.com/office/officeart/2005/8/layout/venn3"/>
    <dgm:cxn modelId="{41796126-05C9-4D5D-AD08-03EB2590CBB6}" type="presParOf" srcId="{438D8047-16DE-449F-9028-CFAE2FB9C24F}" destId="{5E58065C-9167-4561-8A25-6509949428CA}" srcOrd="1" destOrd="0" presId="urn:microsoft.com/office/officeart/2005/8/layout/venn3"/>
    <dgm:cxn modelId="{E8D3D6DB-7601-41C2-909D-D6195959F899}" type="presParOf" srcId="{438D8047-16DE-449F-9028-CFAE2FB9C24F}" destId="{6AA52978-6575-4D59-9DAF-922525396C44}" srcOrd="2" destOrd="0" presId="urn:microsoft.com/office/officeart/2005/8/layout/venn3"/>
    <dgm:cxn modelId="{3919ADEE-0C20-4F95-8764-B578AF090844}" type="presParOf" srcId="{438D8047-16DE-449F-9028-CFAE2FB9C24F}" destId="{843A1146-EE94-4341-8E0E-4291E77E9CDD}" srcOrd="3" destOrd="0" presId="urn:microsoft.com/office/officeart/2005/8/layout/venn3"/>
    <dgm:cxn modelId="{1A0B21E3-AEA6-46D1-9114-D8FF4AADEA70}" type="presParOf" srcId="{438D8047-16DE-449F-9028-CFAE2FB9C24F}" destId="{8D32E974-2AA7-4D47-86B7-CBF6308AD4A4}" srcOrd="4" destOrd="0" presId="urn:microsoft.com/office/officeart/2005/8/layout/venn3"/>
    <dgm:cxn modelId="{3C3DFC1A-89D2-43A9-BBC2-DE4C6FB34D31}" type="presParOf" srcId="{438D8047-16DE-449F-9028-CFAE2FB9C24F}" destId="{FFFCD025-EB8C-45CB-AC75-30313DCF3253}" srcOrd="5" destOrd="0" presId="urn:microsoft.com/office/officeart/2005/8/layout/venn3"/>
    <dgm:cxn modelId="{DA8DA54C-20A0-4885-B687-9B615A92D138}" type="presParOf" srcId="{438D8047-16DE-449F-9028-CFAE2FB9C24F}" destId="{23C033C4-17D6-4FC1-8F7F-F2A6BAB971C2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EE2FEE-F42F-4876-A4AD-52EA60B68E2C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6F3B9-95B7-4572-A95F-D13E85B1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C120A4-4C00-480D-B11B-A9F4D00E28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8183-3E5C-432F-A7BA-3B8E5DC6C7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24191-475B-4333-8BC6-959480A4AA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3A9D3-F0C9-48DE-A87B-018763A1C1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5A93A-B709-4C4B-82F3-EDE687E227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326A4-4E2C-4B85-8FD3-F4C0BD3BE2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0AC5B-20C5-4489-AFE3-A6DF9C5B0A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E3477-5CFA-4527-9B97-15498B703E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86A48-363A-42CA-B352-4F5FAF563D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D183B-259D-4BA1-83EA-7E3D773B64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0749B-96D2-47AE-A1B2-3E80D7ACBD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02E88-A940-4FFD-BB6B-B4E4E4CDF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F9CDA-08C3-4B8A-BBF4-EC8EA9B63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D980A-BC0B-4426-9A4E-F9F9989C9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0338-A695-403A-8C63-C1E04023BB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0F4A0-44A2-4F78-8114-B659D7005D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9C32F-7A5E-4C60-9B84-A378AE2A22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71B1E-F17D-4911-982B-59D2894DAC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4D630-55B9-43C9-822A-CC99A7CA3B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F31AF-5639-45DB-915E-9D004FB6E5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8D174-FEB7-45BD-9A1B-887D20F8B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A23F8-1611-44C1-8EBE-E89E5680AF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79E58-B2B8-4007-B36A-368F9F0581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16461-CABF-477B-8F8A-1CE35262A5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BD43E-0BFA-4F04-9B32-95FD174C78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D8C1-E146-4478-A803-80AC117FDD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8B528-0A24-4A7E-868A-DFED18CEC8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20323-C09F-4DDA-A953-B178CE8F33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40DE-8E18-424A-960E-E39619701D6F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C7C6-304D-40DE-8773-8330FAB8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96F8-94A7-43DF-8101-DAE3BE4B80F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027B-8211-4F00-A306-6634C6C38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1606-7F01-49AD-9E79-9AFB093593A1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0BC1-89D7-4B0A-A30C-80D63974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6828-F2E2-49F6-A6A0-896DB4C69D3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436B-BBFA-4E29-939E-21850611C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9A88-C183-458A-B299-449628F7510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376F-F826-4497-9A89-10352AB3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72C5-523D-414A-8B81-BAC029B762C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9E66-6A5C-4516-81E9-C3352062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8795-B3CF-4842-BDE5-63ED649B5E3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638E-3CCE-4BDC-9C30-F36CA153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67A7-1587-4E30-B0FE-2A069C1500C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A51C-512E-4CCE-A799-8580864B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4A1E-A919-4F72-AA36-A272E3802DD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2764-7444-47DA-B682-D2DADA9C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37C0-19E5-4A9A-89F2-23A77C3C07D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B59B-C699-48F2-A76B-CB98C8C2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81C7-F189-48F8-8BFA-A1B07AF07B57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4C2F-1770-4335-8034-C214E1A46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D0705-EF29-4674-88A5-29A2C3CE71A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94EB0-4CDE-42D0-B81F-E7288F65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07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40024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+mn-cs"/>
              </a:rPr>
              <a:t>Потребности и возрастные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+mn-cs"/>
              </a:rPr>
              <a:t>особенности ребенка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0244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28296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+mn-cs"/>
              </a:rPr>
              <a:t>3-6 лет</a:t>
            </a:r>
          </a:p>
        </p:txBody>
      </p:sp>
      <p:pic>
        <p:nvPicPr>
          <p:cNvPr id="10246" name="Picture 2" descr="http://a23002.rimg.info/icon/1563544000a4afefce30ecc588c18231d50dfff058.jpg"/>
          <p:cNvPicPr>
            <a:picLocks noChangeAspect="1" noChangeArrowheads="1"/>
          </p:cNvPicPr>
          <p:nvPr/>
        </p:nvPicPr>
        <p:blipFill>
          <a:blip r:embed="rId4"/>
          <a:srcRect b="7831"/>
          <a:stretch>
            <a:fillRect/>
          </a:stretch>
        </p:blipFill>
        <p:spPr bwMode="auto">
          <a:xfrm>
            <a:off x="500063" y="2214563"/>
            <a:ext cx="1849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http://ourworldgame.ru/wp-content/uploads/2010/05/tvor1.jpg"/>
          <p:cNvPicPr>
            <a:picLocks noChangeAspect="1" noChangeArrowheads="1"/>
          </p:cNvPicPr>
          <p:nvPr/>
        </p:nvPicPr>
        <p:blipFill>
          <a:blip r:embed="rId5"/>
          <a:srcRect l="5859" t="7813" r="13574" b="10156"/>
          <a:stretch>
            <a:fillRect/>
          </a:stretch>
        </p:blipFill>
        <p:spPr bwMode="auto">
          <a:xfrm>
            <a:off x="2643188" y="3929063"/>
            <a:ext cx="25257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5938" y="1143000"/>
            <a:ext cx="57615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Физическое развитие</a:t>
            </a:r>
          </a:p>
        </p:txBody>
      </p:sp>
      <p:pic>
        <p:nvPicPr>
          <p:cNvPr id="10249" name="Picture 6" descr="http://www.demokrattrakya.net/resim/6012%20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071688"/>
            <a:ext cx="2130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8" descr="http://www.snotblot.com/wp-content/uploads/2011/11/Snotblot-images-final-63.jpg"/>
          <p:cNvPicPr>
            <a:picLocks noChangeAspect="1" noChangeArrowheads="1"/>
          </p:cNvPicPr>
          <p:nvPr/>
        </p:nvPicPr>
        <p:blipFill>
          <a:blip r:embed="rId7"/>
          <a:srcRect l="42046"/>
          <a:stretch>
            <a:fillRect/>
          </a:stretch>
        </p:blipFill>
        <p:spPr bwMode="auto">
          <a:xfrm>
            <a:off x="6643688" y="3786188"/>
            <a:ext cx="1984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1268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" y="500063"/>
            <a:ext cx="78581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Интеллектуальное развитие</a:t>
            </a:r>
          </a:p>
        </p:txBody>
      </p:sp>
      <p:pic>
        <p:nvPicPr>
          <p:cNvPr id="11270" name="Picture 4" descr="http://hosting.kyozou.com/lsi/lsi_closeouts_no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2028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http://www.logobook.ru/mi/11016323/Little_Dictiona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28612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lisavanallen.files.wordpress.com/2011/04/open-hear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1428750"/>
            <a:ext cx="235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http://www.stihi.ru/pics/2012/11/08/718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5425" y="3429000"/>
            <a:ext cx="18780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2292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i.bigmir.net/img/prikol/images/large/3/8/144483_2472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571875"/>
            <a:ext cx="29464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://mydreamhome.ru/wp-content/uploads/2011/11/bukvi-v-interier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000125"/>
            <a:ext cx="28082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http://img-fotki.yandex.ru/get/5110/caro-tv.0/0_57bf5_c7a0a26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785813"/>
            <a:ext cx="32623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http://cdn.sheknows.com/articles/boy-hugging-tree.jpg"/>
          <p:cNvPicPr>
            <a:picLocks noChangeAspect="1" noChangeArrowheads="1"/>
          </p:cNvPicPr>
          <p:nvPr/>
        </p:nvPicPr>
        <p:blipFill>
          <a:blip r:embed="rId7"/>
          <a:srcRect l="20000"/>
          <a:stretch>
            <a:fillRect/>
          </a:stretch>
        </p:blipFill>
        <p:spPr bwMode="auto">
          <a:xfrm>
            <a:off x="5802313" y="3500438"/>
            <a:ext cx="292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85813" y="357188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Bookman Old Style" pitchFamily="18" charset="0"/>
              </a:rPr>
              <a:t>Социальные </a:t>
            </a:r>
          </a:p>
        </p:txBody>
      </p:sp>
      <p:pic>
        <p:nvPicPr>
          <p:cNvPr id="13318" name="Picture 6" descr="http://club.foto.ru/gallery/images/photo/2009/12/07/14796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57313"/>
            <a:ext cx="25447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xn----8sbgjsmthgkjj4b9a.xn--p1ai/i/img1/podrazhanie/image-128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3714750"/>
            <a:ext cx="23907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http://bm.img.com.ua/img/prikol/images/large/5/2/184125_4041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1285875"/>
            <a:ext cx="25415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http://ds3.1mcg.ru/data/images/pub3.jpg"/>
          <p:cNvPicPr>
            <a:picLocks noChangeAspect="1" noChangeArrowheads="1"/>
          </p:cNvPicPr>
          <p:nvPr/>
        </p:nvPicPr>
        <p:blipFill>
          <a:blip r:embed="rId7"/>
          <a:srcRect l="7500" t="33904" r="14499" b="9589"/>
          <a:stretch>
            <a:fillRect/>
          </a:stretch>
        </p:blipFill>
        <p:spPr bwMode="auto">
          <a:xfrm>
            <a:off x="5286375" y="3500438"/>
            <a:ext cx="2297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http://lifeglobe.net/media/entry/300/b9291cecac_6.jpg"/>
          <p:cNvPicPr>
            <a:picLocks noChangeAspect="1" noChangeArrowheads="1"/>
          </p:cNvPicPr>
          <p:nvPr/>
        </p:nvPicPr>
        <p:blipFill>
          <a:blip r:embed="rId8"/>
          <a:srcRect l="39844" r="14453"/>
          <a:stretch>
            <a:fillRect/>
          </a:stretch>
        </p:blipFill>
        <p:spPr bwMode="auto">
          <a:xfrm>
            <a:off x="6786563" y="785813"/>
            <a:ext cx="1720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4340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71500" y="2857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accent1"/>
                </a:solidFill>
                <a:latin typeface="Bookman Old Style" pitchFamily="18" charset="0"/>
              </a:rPr>
              <a:t>Эмоциональные и духовные</a:t>
            </a:r>
          </a:p>
        </p:txBody>
      </p:sp>
      <p:pic>
        <p:nvPicPr>
          <p:cNvPr id="14342" name="Picture 6" descr="http://img-fotki.yandex.ru/get/5413/123341634.1/0_74915_7070b8b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85875"/>
            <a:ext cx="227171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catlover.m-sk.ru/win/picas/720e70cbff2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28273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www.vulping.ro/images/9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142984"/>
            <a:ext cx="32718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5364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625" y="357188"/>
            <a:ext cx="87153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  <a:ea typeface="Calibri" pitchFamily="34" charset="0"/>
                <a:cs typeface="Courier New CYR" charset="-52"/>
              </a:rPr>
              <a:t>Как учить детей 3-6 лет</a:t>
            </a:r>
            <a:endParaRPr lang="ru-RU" sz="3600" dirty="0">
              <a:solidFill>
                <a:schemeClr val="tx2"/>
              </a:solidFill>
              <a:latin typeface="Bookman Old Style" pitchFamily="18" charset="0"/>
              <a:ea typeface="Calibri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ea typeface="Calibri" pitchFamily="34" charset="0"/>
                <a:cs typeface="Courier New CYR" charset="-52"/>
              </a:rPr>
              <a:t>Продолжительность урока  20-25 минут </a:t>
            </a:r>
            <a:endParaRPr lang="ru-RU" sz="2400" dirty="0">
              <a:solidFill>
                <a:schemeClr val="tx2"/>
              </a:solidFill>
              <a:latin typeface="Bookman Old Style" pitchFamily="18" charset="0"/>
              <a:ea typeface="Calibri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Помни о возможностях ребенка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Урок чередовать пением, зарядкой, игрой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Учить на уроке детей только одной истине 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Эффективно используйте повторение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Учите в игре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Речь учителя должна быть простой и доступной  Избегайте абстрактных слов, неясных понятий Объясняйте и повторяйте с ними новые слова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На уроке имейте достаточное количество материалов для рукоделия.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Учите ребенка не обижаться.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Учите ребенка делиться с другими 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  <a:cs typeface="Calibri" pitchFamily="34" charset="0"/>
              </a:rPr>
              <a:t>Следует воздержаться от истории и хронологии</a:t>
            </a:r>
            <a:r>
              <a:rPr lang="ru-RU" sz="2400" dirty="0">
                <a:latin typeface="Bookman Old Style" pitchFamily="18" charset="0"/>
                <a:cs typeface="Calibri" pitchFamily="34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6388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5750" y="285750"/>
            <a:ext cx="85725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Bookman Old Style" pitchFamily="18" charset="0"/>
              </a:rPr>
              <a:t>Чему нужно учить дошкольника:</a:t>
            </a:r>
          </a:p>
          <a:p>
            <a:pPr algn="ctr"/>
            <a:endParaRPr lang="ru-RU" sz="3200" dirty="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1. Бог меня любит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2. Бог создал мир прекрасным. Я благодарю Его.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3. Иисус является моим самым близким другом.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4. Библия- особая книга о Боге и Христе. 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5. Бог создал людей, и я хочу уважать их.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6. Бог создал семью и меня.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7. Бог создал Церковь и меня там любят.</a:t>
            </a:r>
          </a:p>
          <a:p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8. я люблю Бога и хочу быть послушным Ему.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7412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7-10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лет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897042"/>
          <a:ext cx="842965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100010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Физические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843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357158" y="1285860"/>
          <a:ext cx="828680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357166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Bookman Old Style" pitchFamily="18" charset="0"/>
              </a:rPr>
              <a:t>Интеллектуальные</a:t>
            </a:r>
            <a:endParaRPr lang="ru-RU" sz="4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9460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Bookman Old Style" pitchFamily="18" charset="0"/>
              </a:rPr>
              <a:t>Социальные</a:t>
            </a:r>
            <a:endParaRPr lang="ru-RU" sz="4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214422"/>
          <a:ext cx="828680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100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sveta-lider.ru/wp-content/uploads/2012/06/%D0%BF%D1%80%D0%B8%D0%B0%D0%BC%D0%B8%D0%B4%D0%B0-%D0%BC%D0%B0%D1%81%D0%BB%D0%BE%D1%831.jpg"/>
          <p:cNvPicPr>
            <a:picLocks noChangeAspect="1" noChangeArrowheads="1"/>
          </p:cNvPicPr>
          <p:nvPr/>
        </p:nvPicPr>
        <p:blipFill>
          <a:blip r:embed="rId4"/>
          <a:srcRect l="4784" t="9435" r="12537" b="47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0484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Духовные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397000"/>
          <a:ext cx="821537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1508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Как учить детей 7-10 лет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39700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2532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83936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Чему нужно научить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детей 3-10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1. Любить Бога Мат 22:37-38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2. Любить ближних. Мат. 22:39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3. Не кради. 1Кор. 6: 10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4. Не говори неправды. 1Иоан. 5: 17.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5. Не говори плохих слов  Кол. 3: 8.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6. Послушание родителям. Кол. 3: 20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</a:rPr>
              <a:t>7. Почитание отца и матери. Мат. 19: 19.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355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285728"/>
            <a:ext cx="387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Подростки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14298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Физические</a:t>
            </a:r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23558" name="Picture 6" descr="http://d1.endata.cx/data/games/22016/zzzq.jpg"/>
          <p:cNvPicPr>
            <a:picLocks noChangeAspect="1" noChangeArrowheads="1"/>
          </p:cNvPicPr>
          <p:nvPr/>
        </p:nvPicPr>
        <p:blipFill>
          <a:blip r:embed="rId4"/>
          <a:srcRect l="37500" r="38500"/>
          <a:stretch>
            <a:fillRect/>
          </a:stretch>
        </p:blipFill>
        <p:spPr bwMode="auto">
          <a:xfrm>
            <a:off x="428596" y="2071678"/>
            <a:ext cx="1143008" cy="3810000"/>
          </a:xfrm>
          <a:prstGeom prst="rect">
            <a:avLst/>
          </a:prstGeom>
          <a:noFill/>
        </p:spPr>
      </p:pic>
      <p:pic>
        <p:nvPicPr>
          <p:cNvPr id="23560" name="Picture 8" descr="http://cs4562.vkontakte.ru/u7634401/-14/x_8f3a97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857364"/>
            <a:ext cx="1762111" cy="1784416"/>
          </a:xfrm>
          <a:prstGeom prst="rect">
            <a:avLst/>
          </a:prstGeom>
          <a:noFill/>
        </p:spPr>
      </p:pic>
      <p:pic>
        <p:nvPicPr>
          <p:cNvPr id="23562" name="Picture 10" descr="http://spletnicam.ru/wp-content/uploads/2009/09/3500080115_c342d9af6b-201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1" y="3548398"/>
            <a:ext cx="1643074" cy="2452349"/>
          </a:xfrm>
          <a:prstGeom prst="rect">
            <a:avLst/>
          </a:prstGeom>
          <a:noFill/>
        </p:spPr>
      </p:pic>
      <p:pic>
        <p:nvPicPr>
          <p:cNvPr id="23564" name="Picture 12" descr="http://sanatate.bzi.ro/public/upload/photos/25/depresiv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78592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4580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Интеллектуальные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214422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Острый ум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Хорошая память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Любят мечтать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Понимают абстрактные понятия</a:t>
            </a:r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5604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Социальные 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25606" name="Picture 6" descr="http://img-fotki.yandex.ru/get/4113/veloxiraptor.3/0_21337_d32e5b6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2952770" cy="2214578"/>
          </a:xfrm>
          <a:prstGeom prst="rect">
            <a:avLst/>
          </a:prstGeom>
          <a:noFill/>
        </p:spPr>
      </p:pic>
      <p:pic>
        <p:nvPicPr>
          <p:cNvPr id="25608" name="Picture 8" descr="http://www.fotokonkurs.ru/uploads/photos/contests/2011/06/21/4/d086b9f3400091c26e323b82d666b8d1/800.jpg"/>
          <p:cNvPicPr>
            <a:picLocks noChangeAspect="1" noChangeArrowheads="1"/>
          </p:cNvPicPr>
          <p:nvPr/>
        </p:nvPicPr>
        <p:blipFill>
          <a:blip r:embed="rId5"/>
          <a:srcRect l="17813" t="12839" r="23124" b="34736"/>
          <a:stretch>
            <a:fillRect/>
          </a:stretch>
        </p:blipFill>
        <p:spPr bwMode="auto">
          <a:xfrm>
            <a:off x="785786" y="1643050"/>
            <a:ext cx="2500330" cy="1944688"/>
          </a:xfrm>
          <a:prstGeom prst="rect">
            <a:avLst/>
          </a:prstGeom>
          <a:noFill/>
        </p:spPr>
      </p:pic>
      <p:pic>
        <p:nvPicPr>
          <p:cNvPr id="25610" name="Picture 10" descr="http://img.sunhome.ru/UsersGallery/042006/15120947.jpg"/>
          <p:cNvPicPr>
            <a:picLocks noChangeAspect="1" noChangeArrowheads="1"/>
          </p:cNvPicPr>
          <p:nvPr/>
        </p:nvPicPr>
        <p:blipFill>
          <a:blip r:embed="rId6"/>
          <a:srcRect l="23077" t="23684" r="20384" b="16315"/>
          <a:stretch>
            <a:fillRect/>
          </a:stretch>
        </p:blipFill>
        <p:spPr bwMode="auto">
          <a:xfrm>
            <a:off x="3786182" y="1571612"/>
            <a:ext cx="2571768" cy="1994432"/>
          </a:xfrm>
          <a:prstGeom prst="rect">
            <a:avLst/>
          </a:prstGeom>
          <a:noFill/>
        </p:spPr>
      </p:pic>
      <p:pic>
        <p:nvPicPr>
          <p:cNvPr id="25612" name="Picture 12" descr="http://img81.imageshack.us/img81/3269/originalloveisintheairbap5.jpg"/>
          <p:cNvPicPr>
            <a:picLocks noChangeAspect="1" noChangeArrowheads="1"/>
          </p:cNvPicPr>
          <p:nvPr/>
        </p:nvPicPr>
        <p:blipFill>
          <a:blip r:embed="rId7"/>
          <a:srcRect l="9375" t="12431" r="26874"/>
          <a:stretch>
            <a:fillRect/>
          </a:stretch>
        </p:blipFill>
        <p:spPr bwMode="auto">
          <a:xfrm flipH="1">
            <a:off x="6786578" y="2071678"/>
            <a:ext cx="1915545" cy="3571900"/>
          </a:xfrm>
          <a:prstGeom prst="rect">
            <a:avLst/>
          </a:prstGeom>
          <a:noFill/>
        </p:spPr>
      </p:pic>
      <p:pic>
        <p:nvPicPr>
          <p:cNvPr id="25614" name="Picture 14" descr="http://www.kraskizhizni.com/f/image/10-sovetov-podrostok/10-sovetov-podrostok10.jpg"/>
          <p:cNvPicPr>
            <a:picLocks noChangeAspect="1" noChangeArrowheads="1"/>
          </p:cNvPicPr>
          <p:nvPr/>
        </p:nvPicPr>
        <p:blipFill>
          <a:blip r:embed="rId8"/>
          <a:srcRect l="12857" r="7857"/>
          <a:stretch>
            <a:fillRect/>
          </a:stretch>
        </p:blipFill>
        <p:spPr bwMode="auto">
          <a:xfrm>
            <a:off x="3786182" y="4071942"/>
            <a:ext cx="2643206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6628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Духовные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вера????????</a:t>
            </a:r>
          </a:p>
          <a:p>
            <a:pPr marL="342900" indent="-342900" algn="ctr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Жизнь = вера </a:t>
            </a:r>
          </a:p>
          <a:p>
            <a:pPr marL="342900" indent="-342900" algn="ctr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Кто я?</a:t>
            </a:r>
            <a:endParaRPr lang="ru-RU" sz="4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grafamania.net/uploads/posts/2010-10/1287083276_hd-wallpapers-wide-pack-44-hearts-23.jpg"/>
          <p:cNvPicPr>
            <a:picLocks noChangeAspect="1" noChangeArrowheads="1"/>
          </p:cNvPicPr>
          <p:nvPr/>
        </p:nvPicPr>
        <p:blipFill>
          <a:blip r:embed="rId3"/>
          <a:srcRect b="729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81439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ПОЛЮБИ!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Останься верным!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Пойми 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Признай 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Подружись!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Скажи «прости»!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Будь внимательным!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42"/>
            <a:ext cx="864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Путь к сердцу подростка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867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7868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ookman Old Style" pitchFamily="18" charset="0"/>
              </a:rPr>
              <a:t>Как учить </a:t>
            </a:r>
            <a:r>
              <a:rPr lang="ru-RU" sz="4000" b="1" dirty="0" smtClean="0">
                <a:solidFill>
                  <a:schemeClr val="tx2"/>
                </a:solidFill>
                <a:latin typeface="Bookman Old Style" pitchFamily="18" charset="0"/>
              </a:rPr>
              <a:t>подростков</a:t>
            </a:r>
          </a:p>
          <a:p>
            <a:pPr algn="ctr"/>
            <a:endParaRPr lang="ru-RU" sz="4000" b="1" i="1" dirty="0">
              <a:solidFill>
                <a:schemeClr val="tx2"/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Учителю нужно быть примером  во всем.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Серьезное отношение к вопросам подростка.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Дайте им возможность активно участвовать на уроках.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Используйте разнообразные приемы  преподавания.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Не допускайте, чтобы люди чувствовали себя одинокими после собрания</a:t>
            </a:r>
            <a:r>
              <a:rPr lang="ru-RU" dirty="0">
                <a:solidFill>
                  <a:schemeClr val="tx2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9700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8582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Чему учить </a:t>
            </a:r>
            <a:r>
              <a:rPr lang="ru-RU" sz="3600" b="1" dirty="0">
                <a:solidFill>
                  <a:schemeClr val="tx2"/>
                </a:solidFill>
                <a:latin typeface="Bookman Old Style" pitchFamily="18" charset="0"/>
              </a:rPr>
              <a:t>подростков 11-14 </a:t>
            </a:r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лет</a:t>
            </a:r>
          </a:p>
          <a:p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Путь спасения.</a:t>
            </a: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Христианское отношение к жизни. </a:t>
            </a:r>
            <a:endParaRPr lang="ru-RU" sz="28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Цель </a:t>
            </a: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жизни.</a:t>
            </a: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Ответственность за свой духовный рост.</a:t>
            </a: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Жизнь и труд в Церкви. </a:t>
            </a: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Свидетельствовать о своей вере. </a:t>
            </a:r>
          </a:p>
          <a:p>
            <a:pPr lvl="0"/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Крещение Духом Святым.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Дружба </a:t>
            </a: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с миром - вражда против Бога.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Учение </a:t>
            </a: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>о целомудрии.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124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285750" y="857250"/>
            <a:ext cx="84836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Наша задача – доходчиво объяснять,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и добиваться того, чтобы в процессе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Воспитания ребенка выполнение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Библейских требований стало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потребностью, привычной для него,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и он стал выполнять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их без принуждения, охотно,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Courier New CYR"/>
              </a:rPr>
              <a:t>отчетливо осознавая их необходимость.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6148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493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+mn-cs"/>
              </a:rPr>
              <a:t>Основные потребности ребенка:</a:t>
            </a:r>
          </a:p>
        </p:txBody>
      </p:sp>
      <p:pic>
        <p:nvPicPr>
          <p:cNvPr id="6150" name="Picture 2" descr="http://www.ivanovomama.ru/files/image/%D0%BA%D1%80%D0%B0%D1%81%D0%BA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357313"/>
            <a:ext cx="183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75" y="1357313"/>
            <a:ext cx="5500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1. Потребность во внимании</a:t>
            </a:r>
          </a:p>
        </p:txBody>
      </p:sp>
      <p:pic>
        <p:nvPicPr>
          <p:cNvPr id="6152" name="Picture 4" descr="http://susanin.udm.ru/upload/iblock/b16/b165ddb3096fa44f5d45763ae6fcb9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643313"/>
            <a:ext cx="35417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4500563"/>
            <a:ext cx="4286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2. Потребность в принятии и признании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7172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copypast.ru/uploads/posts/thumbs/1242083054_1220798897_pe1270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71500"/>
            <a:ext cx="19431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75" y="571500"/>
            <a:ext cx="6143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3. Потребность в любви</a:t>
            </a:r>
          </a:p>
        </p:txBody>
      </p:sp>
      <p:pic>
        <p:nvPicPr>
          <p:cNvPr id="7175" name="Picture 4" descr="http://i1042.photobucket.com/albums/b423/deenstore/0311%20AUC%20TMP/THANKS02.jpg"/>
          <p:cNvPicPr>
            <a:picLocks noChangeAspect="1" noChangeArrowheads="1"/>
          </p:cNvPicPr>
          <p:nvPr/>
        </p:nvPicPr>
        <p:blipFill>
          <a:blip r:embed="rId5"/>
          <a:srcRect l="22865" t="12712" r="18597"/>
          <a:stretch>
            <a:fillRect/>
          </a:stretch>
        </p:blipFill>
        <p:spPr bwMode="auto">
          <a:xfrm>
            <a:off x="4714875" y="3143250"/>
            <a:ext cx="39957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0" y="3929063"/>
            <a:ext cx="4572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4. Потребность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в благодарности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8196" name="Picture 2" descr="Красивый полево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www.anekdot.ru/i/caricatures/normal/11/5/16/deti-i-nakazaniya.jpg"/>
          <p:cNvPicPr>
            <a:picLocks noChangeAspect="1" noChangeArrowheads="1"/>
          </p:cNvPicPr>
          <p:nvPr/>
        </p:nvPicPr>
        <p:blipFill>
          <a:blip r:embed="rId4"/>
          <a:srcRect t="5011" r="3749" b="6458"/>
          <a:stretch>
            <a:fillRect/>
          </a:stretch>
        </p:blipFill>
        <p:spPr bwMode="auto">
          <a:xfrm>
            <a:off x="500063" y="500063"/>
            <a:ext cx="3529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5" y="714375"/>
            <a:ext cx="442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5. Потребность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в наказании</a:t>
            </a:r>
          </a:p>
        </p:txBody>
      </p:sp>
      <p:pic>
        <p:nvPicPr>
          <p:cNvPr id="8199" name="Picture 4" descr="http://dl10.glitter-graphics.net/pub/1499/1499750av7htwdwd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71813"/>
            <a:ext cx="29464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813" y="3786188"/>
            <a:ext cx="4357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6. Потребность в Боге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blogs.infobae.com/por-que-paris/files/2012/11/Gioconda-cuad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643063" y="4572000"/>
            <a:ext cx="5572125" cy="19383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"Человеческое существо – </a:t>
            </a:r>
          </a:p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это еще не оконченный рисунок </a:t>
            </a:r>
          </a:p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величайшего художника. </a:t>
            </a:r>
          </a:p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Знают ли родители и учителя о том, </a:t>
            </a:r>
          </a:p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что они должны закончить работу </a:t>
            </a:r>
          </a:p>
          <a:p>
            <a:pPr algn="ctr"/>
            <a:r>
              <a:rPr lang="ru-RU" sz="2000">
                <a:latin typeface="Bookman Old Style" pitchFamily="18" charset="0"/>
                <a:ea typeface="Calibri" pitchFamily="34" charset="0"/>
                <a:cs typeface="Courier New CYR" charset="-52"/>
              </a:rPr>
              <a:t>ваяния внутреннего человека?"</a:t>
            </a:r>
            <a:endParaRPr lang="ru-RU" sz="2000">
              <a:ea typeface="Calibri" pitchFamily="34" charset="0"/>
              <a:cs typeface="Courier New CYR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029" name="Picture 2" descr="Красивый полевой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1524000" y="642938"/>
          <a:ext cx="6762750" cy="4818062"/>
        </p:xfrm>
        <a:graphic>
          <a:graphicData uri="http://schemas.openxmlformats.org/presentationml/2006/ole">
            <p:oleObj spid="_x0000_s1026" r:id="rId5" imgW="6761050" imgH="482235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http://www.burgasinfo.com/uploads/post/126261695543045.jpg"/>
          <p:cNvPicPr>
            <a:picLocks noChangeAspect="1" noChangeArrowheads="1"/>
          </p:cNvPicPr>
          <p:nvPr/>
        </p:nvPicPr>
        <p:blipFill>
          <a:blip r:embed="rId2"/>
          <a:srcRect t="729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57222" y="571480"/>
            <a:ext cx="4143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Когда я был младенцем, то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 по-младенчески говорил,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по-младенчески мыслил,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 по-младенчески рассуждал;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 а как стал мужем,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 то оставил младенческое.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(1Кор.13:11)</a:t>
            </a:r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622</Words>
  <Application>Microsoft Office PowerPoint</Application>
  <PresentationFormat>Экран (4:3)</PresentationFormat>
  <Paragraphs>164</Paragraphs>
  <Slides>29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Bookman Old Style</vt:lpstr>
      <vt:lpstr>Courier New CYR</vt:lpstr>
      <vt:lpstr>Wingdings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2013-02-02T04:19:45Z</dcterms:created>
  <dcterms:modified xsi:type="dcterms:W3CDTF">2013-02-05T15:51:36Z</dcterms:modified>
</cp:coreProperties>
</file>